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5"/>
  </p:notesMasterIdLst>
  <p:sldIdLst>
    <p:sldId id="272" r:id="rId2"/>
    <p:sldId id="257" r:id="rId3"/>
    <p:sldId id="258" r:id="rId4"/>
    <p:sldId id="268" r:id="rId5"/>
    <p:sldId id="260" r:id="rId6"/>
    <p:sldId id="270" r:id="rId7"/>
    <p:sldId id="271" r:id="rId8"/>
    <p:sldId id="262" r:id="rId9"/>
    <p:sldId id="273" r:id="rId10"/>
    <p:sldId id="264" r:id="rId11"/>
    <p:sldId id="274" r:id="rId12"/>
    <p:sldId id="266" r:id="rId13"/>
    <p:sldId id="267" r:id="rId14"/>
  </p:sldIdLst>
  <p:sldSz cx="9906000" cy="6858000" type="A4"/>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40">
          <p15:clr>
            <a:srgbClr val="A4A3A4"/>
          </p15:clr>
        </p15:guide>
        <p15:guide id="2" pos="15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6650C6-C038-4339-BD95-A56C51E0C905}" v="16" dt="2022-09-02T00:27:08.723"/>
  </p1510:revLst>
</p1510:revInfo>
</file>

<file path=ppt/tableStyles.xml><?xml version="1.0" encoding="utf-8"?>
<a:tblStyleLst xmlns:a="http://schemas.openxmlformats.org/drawingml/2006/main" def="{FD1E0683-0174-4587-8C4C-118D2AE68023}">
  <a:tblStyle styleId="{FD1E0683-0174-4587-8C4C-118D2AE6802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98A58922-26CE-4442-8D8B-76BD84E6BE89}"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29" d="100"/>
          <a:sy n="129" d="100"/>
        </p:scale>
        <p:origin x="1485" y="51"/>
      </p:cViewPr>
      <p:guideLst>
        <p:guide orient="horz" pos="1440"/>
        <p:guide pos="156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明智 高" userId="13106cc9a47d8e8b" providerId="LiveId" clId="{CD6650C6-C038-4339-BD95-A56C51E0C905}"/>
    <pc:docChg chg="undo custSel addSld delSld modSld sldOrd delMainMaster">
      <pc:chgData name="明智 高" userId="13106cc9a47d8e8b" providerId="LiveId" clId="{CD6650C6-C038-4339-BD95-A56C51E0C905}" dt="2022-09-02T00:27:47.618" v="953" actId="478"/>
      <pc:docMkLst>
        <pc:docMk/>
      </pc:docMkLst>
      <pc:sldChg chg="del">
        <pc:chgData name="明智 高" userId="13106cc9a47d8e8b" providerId="LiveId" clId="{CD6650C6-C038-4339-BD95-A56C51E0C905}" dt="2022-08-31T12:45:16.694" v="945" actId="47"/>
        <pc:sldMkLst>
          <pc:docMk/>
          <pc:sldMk cId="0" sldId="256"/>
        </pc:sldMkLst>
      </pc:sldChg>
      <pc:sldChg chg="del">
        <pc:chgData name="明智 高" userId="13106cc9a47d8e8b" providerId="LiveId" clId="{CD6650C6-C038-4339-BD95-A56C51E0C905}" dt="2022-08-31T12:45:18.509" v="946" actId="47"/>
        <pc:sldMkLst>
          <pc:docMk/>
          <pc:sldMk cId="0" sldId="259"/>
        </pc:sldMkLst>
      </pc:sldChg>
      <pc:sldChg chg="del">
        <pc:chgData name="明智 高" userId="13106cc9a47d8e8b" providerId="LiveId" clId="{CD6650C6-C038-4339-BD95-A56C51E0C905}" dt="2022-08-31T12:45:20.470" v="947" actId="47"/>
        <pc:sldMkLst>
          <pc:docMk/>
          <pc:sldMk cId="0" sldId="261"/>
        </pc:sldMkLst>
      </pc:sldChg>
      <pc:sldChg chg="modSp del mod">
        <pc:chgData name="明智 高" userId="13106cc9a47d8e8b" providerId="LiveId" clId="{CD6650C6-C038-4339-BD95-A56C51E0C905}" dt="2022-08-31T12:45:22.672" v="948" actId="47"/>
        <pc:sldMkLst>
          <pc:docMk/>
          <pc:sldMk cId="0" sldId="263"/>
        </pc:sldMkLst>
        <pc:spChg chg="mod">
          <ac:chgData name="明智 高" userId="13106cc9a47d8e8b" providerId="LiveId" clId="{CD6650C6-C038-4339-BD95-A56C51E0C905}" dt="2022-08-31T12:01:37.995" v="558" actId="1076"/>
          <ac:spMkLst>
            <pc:docMk/>
            <pc:sldMk cId="0" sldId="263"/>
            <ac:spMk id="177" creationId="{00000000-0000-0000-0000-000000000000}"/>
          </ac:spMkLst>
        </pc:spChg>
      </pc:sldChg>
      <pc:sldChg chg="del">
        <pc:chgData name="明智 高" userId="13106cc9a47d8e8b" providerId="LiveId" clId="{CD6650C6-C038-4339-BD95-A56C51E0C905}" dt="2022-08-31T12:45:24.502" v="949" actId="47"/>
        <pc:sldMkLst>
          <pc:docMk/>
          <pc:sldMk cId="0" sldId="265"/>
        </pc:sldMkLst>
      </pc:sldChg>
      <pc:sldChg chg="addSp modSp mod">
        <pc:chgData name="明智 高" userId="13106cc9a47d8e8b" providerId="LiveId" clId="{CD6650C6-C038-4339-BD95-A56C51E0C905}" dt="2022-08-31T12:41:36.030" v="944" actId="12"/>
        <pc:sldMkLst>
          <pc:docMk/>
          <pc:sldMk cId="0" sldId="266"/>
        </pc:sldMkLst>
        <pc:spChg chg="add mod">
          <ac:chgData name="明智 高" userId="13106cc9a47d8e8b" providerId="LiveId" clId="{CD6650C6-C038-4339-BD95-A56C51E0C905}" dt="2022-08-31T12:41:36.030" v="944" actId="12"/>
          <ac:spMkLst>
            <pc:docMk/>
            <pc:sldMk cId="0" sldId="266"/>
            <ac:spMk id="2" creationId="{180A2576-E71B-2FF8-91B2-1BE79D41D0B0}"/>
          </ac:spMkLst>
        </pc:spChg>
      </pc:sldChg>
      <pc:sldChg chg="modSp mod">
        <pc:chgData name="明智 高" userId="13106cc9a47d8e8b" providerId="LiveId" clId="{CD6650C6-C038-4339-BD95-A56C51E0C905}" dt="2022-08-31T12:07:54.892" v="598" actId="6549"/>
        <pc:sldMkLst>
          <pc:docMk/>
          <pc:sldMk cId="320396409" sldId="267"/>
        </pc:sldMkLst>
        <pc:spChg chg="mod">
          <ac:chgData name="明智 高" userId="13106cc9a47d8e8b" providerId="LiveId" clId="{CD6650C6-C038-4339-BD95-A56C51E0C905}" dt="2022-08-31T12:07:54.892" v="598" actId="6549"/>
          <ac:spMkLst>
            <pc:docMk/>
            <pc:sldMk cId="320396409" sldId="267"/>
            <ac:spMk id="5" creationId="{00000000-0000-0000-0000-000000000000}"/>
          </ac:spMkLst>
        </pc:spChg>
      </pc:sldChg>
      <pc:sldChg chg="add">
        <pc:chgData name="明智 高" userId="13106cc9a47d8e8b" providerId="LiveId" clId="{CD6650C6-C038-4339-BD95-A56C51E0C905}" dt="2022-08-31T11:39:07.691" v="0"/>
        <pc:sldMkLst>
          <pc:docMk/>
          <pc:sldMk cId="3080631688" sldId="268"/>
        </pc:sldMkLst>
      </pc:sldChg>
      <pc:sldChg chg="delSp add del mod ord">
        <pc:chgData name="明智 高" userId="13106cc9a47d8e8b" providerId="LiveId" clId="{CD6650C6-C038-4339-BD95-A56C51E0C905}" dt="2022-08-31T11:39:50.607" v="12" actId="47"/>
        <pc:sldMkLst>
          <pc:docMk/>
          <pc:sldMk cId="2446482618" sldId="269"/>
        </pc:sldMkLst>
        <pc:spChg chg="del">
          <ac:chgData name="明智 高" userId="13106cc9a47d8e8b" providerId="LiveId" clId="{CD6650C6-C038-4339-BD95-A56C51E0C905}" dt="2022-08-31T11:39:40.043" v="8" actId="21"/>
          <ac:spMkLst>
            <pc:docMk/>
            <pc:sldMk cId="2446482618" sldId="269"/>
            <ac:spMk id="4" creationId="{1CF9967D-C177-094C-48F5-A1661B04C5C6}"/>
          </ac:spMkLst>
        </pc:spChg>
        <pc:spChg chg="del">
          <ac:chgData name="明智 高" userId="13106cc9a47d8e8b" providerId="LiveId" clId="{CD6650C6-C038-4339-BD95-A56C51E0C905}" dt="2022-08-31T11:39:45.469" v="10" actId="21"/>
          <ac:spMkLst>
            <pc:docMk/>
            <pc:sldMk cId="2446482618" sldId="269"/>
            <ac:spMk id="5" creationId="{6757CCEF-013C-A011-297E-6BAE93B5C18D}"/>
          </ac:spMkLst>
        </pc:spChg>
      </pc:sldChg>
      <pc:sldChg chg="add ord">
        <pc:chgData name="明智 高" userId="13106cc9a47d8e8b" providerId="LiveId" clId="{CD6650C6-C038-4339-BD95-A56C51E0C905}" dt="2022-08-31T11:39:22.616" v="4"/>
        <pc:sldMkLst>
          <pc:docMk/>
          <pc:sldMk cId="476836875" sldId="270"/>
        </pc:sldMkLst>
      </pc:sldChg>
      <pc:sldChg chg="modSp add mod ord">
        <pc:chgData name="明智 高" userId="13106cc9a47d8e8b" providerId="LiveId" clId="{CD6650C6-C038-4339-BD95-A56C51E0C905}" dt="2022-08-31T12:47:23.563" v="951" actId="20577"/>
        <pc:sldMkLst>
          <pc:docMk/>
          <pc:sldMk cId="3213470602" sldId="271"/>
        </pc:sldMkLst>
        <pc:spChg chg="mod">
          <ac:chgData name="明智 高" userId="13106cc9a47d8e8b" providerId="LiveId" clId="{CD6650C6-C038-4339-BD95-A56C51E0C905}" dt="2022-08-31T12:47:23.563" v="951" actId="20577"/>
          <ac:spMkLst>
            <pc:docMk/>
            <pc:sldMk cId="3213470602" sldId="271"/>
            <ac:spMk id="5" creationId="{39C84A86-2268-D182-D398-3DAADDD44F8D}"/>
          </ac:spMkLst>
        </pc:spChg>
      </pc:sldChg>
      <pc:sldChg chg="addSp delSp modSp add mod">
        <pc:chgData name="明智 高" userId="13106cc9a47d8e8b" providerId="LiveId" clId="{CD6650C6-C038-4339-BD95-A56C51E0C905}" dt="2022-09-02T00:27:47.618" v="953" actId="478"/>
        <pc:sldMkLst>
          <pc:docMk/>
          <pc:sldMk cId="1800312943" sldId="272"/>
        </pc:sldMkLst>
        <pc:spChg chg="add mod">
          <ac:chgData name="明智 高" userId="13106cc9a47d8e8b" providerId="LiveId" clId="{CD6650C6-C038-4339-BD95-A56C51E0C905}" dt="2022-08-31T11:40:11.203" v="17" actId="1076"/>
          <ac:spMkLst>
            <pc:docMk/>
            <pc:sldMk cId="1800312943" sldId="272"/>
            <ac:spMk id="2" creationId="{DC5B4CBD-5827-5E01-4DEE-BFA01C21CC44}"/>
          </ac:spMkLst>
        </pc:spChg>
        <pc:spChg chg="add mod">
          <ac:chgData name="明智 高" userId="13106cc9a47d8e8b" providerId="LiveId" clId="{CD6650C6-C038-4339-BD95-A56C51E0C905}" dt="2022-08-31T11:40:04.821" v="16" actId="1076"/>
          <ac:spMkLst>
            <pc:docMk/>
            <pc:sldMk cId="1800312943" sldId="272"/>
            <ac:spMk id="3" creationId="{6D5A1169-03AC-8B2F-AC36-208448E1E44C}"/>
          </ac:spMkLst>
        </pc:spChg>
        <pc:spChg chg="add del mod">
          <ac:chgData name="明智 高" userId="13106cc9a47d8e8b" providerId="LiveId" clId="{CD6650C6-C038-4339-BD95-A56C51E0C905}" dt="2022-09-02T00:27:47.618" v="953" actId="478"/>
          <ac:spMkLst>
            <pc:docMk/>
            <pc:sldMk cId="1800312943" sldId="272"/>
            <ac:spMk id="4" creationId="{D68C06F3-8588-0090-149D-9B7B98DDA421}"/>
          </ac:spMkLst>
        </pc:spChg>
      </pc:sldChg>
      <pc:sldChg chg="addSp modSp add mod">
        <pc:chgData name="明智 高" userId="13106cc9a47d8e8b" providerId="LiveId" clId="{CD6650C6-C038-4339-BD95-A56C51E0C905}" dt="2022-08-31T12:07:19.904" v="589" actId="207"/>
        <pc:sldMkLst>
          <pc:docMk/>
          <pc:sldMk cId="990360389" sldId="273"/>
        </pc:sldMkLst>
        <pc:spChg chg="add mod">
          <ac:chgData name="明智 高" userId="13106cc9a47d8e8b" providerId="LiveId" clId="{CD6650C6-C038-4339-BD95-A56C51E0C905}" dt="2022-08-31T12:07:12.288" v="587" actId="207"/>
          <ac:spMkLst>
            <pc:docMk/>
            <pc:sldMk cId="990360389" sldId="273"/>
            <ac:spMk id="3" creationId="{0D9507D8-FB8E-35AF-A31E-D70F5BF09DFE}"/>
          </ac:spMkLst>
        </pc:spChg>
        <pc:spChg chg="add mod">
          <ac:chgData name="明智 高" userId="13106cc9a47d8e8b" providerId="LiveId" clId="{CD6650C6-C038-4339-BD95-A56C51E0C905}" dt="2022-08-31T12:07:15.934" v="588" actId="207"/>
          <ac:spMkLst>
            <pc:docMk/>
            <pc:sldMk cId="990360389" sldId="273"/>
            <ac:spMk id="4" creationId="{9A8B1D9E-6AD6-A061-D3A1-0A8CE9207844}"/>
          </ac:spMkLst>
        </pc:spChg>
        <pc:spChg chg="add mod">
          <ac:chgData name="明智 高" userId="13106cc9a47d8e8b" providerId="LiveId" clId="{CD6650C6-C038-4339-BD95-A56C51E0C905}" dt="2022-08-31T12:07:19.904" v="589" actId="207"/>
          <ac:spMkLst>
            <pc:docMk/>
            <pc:sldMk cId="990360389" sldId="273"/>
            <ac:spMk id="5" creationId="{A125533E-C1F2-473C-24E3-6172EF5866F8}"/>
          </ac:spMkLst>
        </pc:spChg>
        <pc:spChg chg="mod">
          <ac:chgData name="明智 高" userId="13106cc9a47d8e8b" providerId="LiveId" clId="{CD6650C6-C038-4339-BD95-A56C51E0C905}" dt="2022-08-31T12:02:04.391" v="563" actId="1076"/>
          <ac:spMkLst>
            <pc:docMk/>
            <pc:sldMk cId="990360389" sldId="273"/>
            <ac:spMk id="178" creationId="{00000000-0000-0000-0000-000000000000}"/>
          </ac:spMkLst>
        </pc:spChg>
        <pc:spChg chg="mod">
          <ac:chgData name="明智 高" userId="13106cc9a47d8e8b" providerId="LiveId" clId="{CD6650C6-C038-4339-BD95-A56C51E0C905}" dt="2022-08-31T12:01:45.818" v="559" actId="1076"/>
          <ac:spMkLst>
            <pc:docMk/>
            <pc:sldMk cId="990360389" sldId="273"/>
            <ac:spMk id="182" creationId="{00000000-0000-0000-0000-000000000000}"/>
          </ac:spMkLst>
        </pc:spChg>
        <pc:spChg chg="mod">
          <ac:chgData name="明智 高" userId="13106cc9a47d8e8b" providerId="LiveId" clId="{CD6650C6-C038-4339-BD95-A56C51E0C905}" dt="2022-08-31T12:02:34.083" v="567" actId="1076"/>
          <ac:spMkLst>
            <pc:docMk/>
            <pc:sldMk cId="990360389" sldId="273"/>
            <ac:spMk id="184" creationId="{00000000-0000-0000-0000-000000000000}"/>
          </ac:spMkLst>
        </pc:spChg>
      </pc:sldChg>
      <pc:sldChg chg="addSp modSp add mod">
        <pc:chgData name="明智 高" userId="13106cc9a47d8e8b" providerId="LiveId" clId="{CD6650C6-C038-4339-BD95-A56C51E0C905}" dt="2022-08-31T12:40:57.483" v="935" actId="113"/>
        <pc:sldMkLst>
          <pc:docMk/>
          <pc:sldMk cId="4186600340" sldId="274"/>
        </pc:sldMkLst>
        <pc:spChg chg="add mod">
          <ac:chgData name="明智 高" userId="13106cc9a47d8e8b" providerId="LiveId" clId="{CD6650C6-C038-4339-BD95-A56C51E0C905}" dt="2022-08-31T12:40:57.483" v="935" actId="113"/>
          <ac:spMkLst>
            <pc:docMk/>
            <pc:sldMk cId="4186600340" sldId="274"/>
            <ac:spMk id="3" creationId="{24B0FABC-B52F-9F35-8BD0-D86AD86EE858}"/>
          </ac:spMkLst>
        </pc:spChg>
      </pc:sldChg>
      <pc:sldChg chg="add del ord">
        <pc:chgData name="明智 高" userId="13106cc9a47d8e8b" providerId="LiveId" clId="{CD6650C6-C038-4339-BD95-A56C51E0C905}" dt="2022-08-31T12:45:25.984" v="950" actId="47"/>
        <pc:sldMkLst>
          <pc:docMk/>
          <pc:sldMk cId="95190769" sldId="275"/>
        </pc:sldMkLst>
      </pc:sldChg>
      <pc:sldChg chg="add del">
        <pc:chgData name="明智 高" userId="13106cc9a47d8e8b" providerId="LiveId" clId="{CD6650C6-C038-4339-BD95-A56C51E0C905}" dt="2022-08-31T12:37:54.903" v="927" actId="47"/>
        <pc:sldMkLst>
          <pc:docMk/>
          <pc:sldMk cId="4217821829" sldId="5120"/>
        </pc:sldMkLst>
      </pc:sldChg>
      <pc:sldMasterChg chg="del delSldLayout">
        <pc:chgData name="明智 高" userId="13106cc9a47d8e8b" providerId="LiveId" clId="{CD6650C6-C038-4339-BD95-A56C51E0C905}" dt="2022-08-31T12:37:54.903" v="927" actId="47"/>
        <pc:sldMasterMkLst>
          <pc:docMk/>
          <pc:sldMasterMk cId="4080586951" sldId="2147483660"/>
        </pc:sldMasterMkLst>
        <pc:sldLayoutChg chg="del">
          <pc:chgData name="明智 高" userId="13106cc9a47d8e8b" providerId="LiveId" clId="{CD6650C6-C038-4339-BD95-A56C51E0C905}" dt="2022-08-31T12:37:54.903" v="927" actId="47"/>
          <pc:sldLayoutMkLst>
            <pc:docMk/>
            <pc:sldMasterMk cId="4080586951" sldId="2147483660"/>
            <pc:sldLayoutMk cId="3998991700" sldId="2147483661"/>
          </pc:sldLayoutMkLst>
        </pc:sldLayoutChg>
        <pc:sldLayoutChg chg="del">
          <pc:chgData name="明智 高" userId="13106cc9a47d8e8b" providerId="LiveId" clId="{CD6650C6-C038-4339-BD95-A56C51E0C905}" dt="2022-08-31T12:37:54.903" v="927" actId="47"/>
          <pc:sldLayoutMkLst>
            <pc:docMk/>
            <pc:sldMasterMk cId="4080586951" sldId="2147483660"/>
            <pc:sldLayoutMk cId="2206874468" sldId="2147483662"/>
          </pc:sldLayoutMkLst>
        </pc:sldLayoutChg>
        <pc:sldLayoutChg chg="del">
          <pc:chgData name="明智 高" userId="13106cc9a47d8e8b" providerId="LiveId" clId="{CD6650C6-C038-4339-BD95-A56C51E0C905}" dt="2022-08-31T12:37:54.903" v="927" actId="47"/>
          <pc:sldLayoutMkLst>
            <pc:docMk/>
            <pc:sldMasterMk cId="4080586951" sldId="2147483660"/>
            <pc:sldLayoutMk cId="1998161981" sldId="214748366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704"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704"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704"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704"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704"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704"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704"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704"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704"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TW"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8335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9: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6" name="Google Shape;19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11</a:t>
            </a:fld>
            <a:endParaRPr/>
          </a:p>
        </p:txBody>
      </p:sp>
    </p:spTree>
    <p:extLst>
      <p:ext uri="{BB962C8B-B14F-4D97-AF65-F5344CB8AC3E}">
        <p14:creationId xmlns:p14="http://schemas.microsoft.com/office/powerpoint/2010/main" val="3442757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1: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2: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4231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5: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TW"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01165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TW"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59457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7: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8: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8107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247650" y="4237567"/>
            <a:ext cx="11557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1692275" y="4237567"/>
            <a:ext cx="156845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3549650" y="4237567"/>
            <a:ext cx="11557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391253" y="2937934"/>
            <a:ext cx="421005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2167"/>
              <a:buFont typeface="Calibri"/>
              <a:buNone/>
              <a:defRPr sz="21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391253" y="1937809"/>
            <a:ext cx="4210050" cy="1000125"/>
          </a:xfrm>
          <a:prstGeom prst="rect">
            <a:avLst/>
          </a:prstGeom>
          <a:noFill/>
          <a:ln>
            <a:noFill/>
          </a:ln>
        </p:spPr>
        <p:txBody>
          <a:bodyPr spcFirstLastPara="1" wrap="square" lIns="91425" tIns="45700" rIns="91425" bIns="45700" anchor="b" anchorCtr="0">
            <a:normAutofit/>
          </a:bodyPr>
          <a:lstStyle>
            <a:lvl1pPr marL="457200" lvl="0" indent="-228600" algn="l">
              <a:spcBef>
                <a:spcPts val="217"/>
              </a:spcBef>
              <a:spcAft>
                <a:spcPts val="0"/>
              </a:spcAft>
              <a:buClr>
                <a:srgbClr val="888888"/>
              </a:buClr>
              <a:buSzPts val="1083"/>
              <a:buNone/>
              <a:defRPr sz="1083">
                <a:solidFill>
                  <a:srgbClr val="888888"/>
                </a:solidFill>
              </a:defRPr>
            </a:lvl1pPr>
            <a:lvl2pPr marL="914400" lvl="1" indent="-228600" algn="l">
              <a:spcBef>
                <a:spcPts val="195"/>
              </a:spcBef>
              <a:spcAft>
                <a:spcPts val="0"/>
              </a:spcAft>
              <a:buClr>
                <a:srgbClr val="888888"/>
              </a:buClr>
              <a:buSzPts val="975"/>
              <a:buNone/>
              <a:defRPr sz="975">
                <a:solidFill>
                  <a:srgbClr val="888888"/>
                </a:solidFill>
              </a:defRPr>
            </a:lvl2pPr>
            <a:lvl3pPr marL="1371600" lvl="2" indent="-228600" algn="l">
              <a:spcBef>
                <a:spcPts val="173"/>
              </a:spcBef>
              <a:spcAft>
                <a:spcPts val="0"/>
              </a:spcAft>
              <a:buClr>
                <a:srgbClr val="888888"/>
              </a:buClr>
              <a:buSzPts val="867"/>
              <a:buNone/>
              <a:defRPr sz="867">
                <a:solidFill>
                  <a:srgbClr val="888888"/>
                </a:solidFill>
              </a:defRPr>
            </a:lvl3pPr>
            <a:lvl4pPr marL="1828800" lvl="3" indent="-228600" algn="l">
              <a:spcBef>
                <a:spcPts val="152"/>
              </a:spcBef>
              <a:spcAft>
                <a:spcPts val="0"/>
              </a:spcAft>
              <a:buClr>
                <a:srgbClr val="888888"/>
              </a:buClr>
              <a:buSzPts val="758"/>
              <a:buNone/>
              <a:defRPr sz="758">
                <a:solidFill>
                  <a:srgbClr val="888888"/>
                </a:solidFill>
              </a:defRPr>
            </a:lvl4pPr>
            <a:lvl5pPr marL="2286000" lvl="4" indent="-228600" algn="l">
              <a:spcBef>
                <a:spcPts val="152"/>
              </a:spcBef>
              <a:spcAft>
                <a:spcPts val="0"/>
              </a:spcAft>
              <a:buClr>
                <a:srgbClr val="888888"/>
              </a:buClr>
              <a:buSzPts val="758"/>
              <a:buNone/>
              <a:defRPr sz="758">
                <a:solidFill>
                  <a:srgbClr val="888888"/>
                </a:solidFill>
              </a:defRPr>
            </a:lvl5pPr>
            <a:lvl6pPr marL="2743200" lvl="5" indent="-228600" algn="l">
              <a:spcBef>
                <a:spcPts val="152"/>
              </a:spcBef>
              <a:spcAft>
                <a:spcPts val="0"/>
              </a:spcAft>
              <a:buClr>
                <a:srgbClr val="888888"/>
              </a:buClr>
              <a:buSzPts val="758"/>
              <a:buNone/>
              <a:defRPr sz="758">
                <a:solidFill>
                  <a:srgbClr val="888888"/>
                </a:solidFill>
              </a:defRPr>
            </a:lvl6pPr>
            <a:lvl7pPr marL="3200400" lvl="6" indent="-228600" algn="l">
              <a:spcBef>
                <a:spcPts val="152"/>
              </a:spcBef>
              <a:spcAft>
                <a:spcPts val="0"/>
              </a:spcAft>
              <a:buClr>
                <a:srgbClr val="888888"/>
              </a:buClr>
              <a:buSzPts val="758"/>
              <a:buNone/>
              <a:defRPr sz="758">
                <a:solidFill>
                  <a:srgbClr val="888888"/>
                </a:solidFill>
              </a:defRPr>
            </a:lvl7pPr>
            <a:lvl8pPr marL="3657600" lvl="7" indent="-228600" algn="l">
              <a:spcBef>
                <a:spcPts val="152"/>
              </a:spcBef>
              <a:spcAft>
                <a:spcPts val="0"/>
              </a:spcAft>
              <a:buClr>
                <a:srgbClr val="888888"/>
              </a:buClr>
              <a:buSzPts val="758"/>
              <a:buNone/>
              <a:defRPr sz="758">
                <a:solidFill>
                  <a:srgbClr val="888888"/>
                </a:solidFill>
              </a:defRPr>
            </a:lvl8pPr>
            <a:lvl9pPr marL="4114800" lvl="8" indent="-228600" algn="l">
              <a:spcBef>
                <a:spcPts val="152"/>
              </a:spcBef>
              <a:spcAft>
                <a:spcPts val="0"/>
              </a:spcAft>
              <a:buClr>
                <a:srgbClr val="888888"/>
              </a:buClr>
              <a:buSzPts val="758"/>
              <a:buNone/>
              <a:defRPr sz="758">
                <a:solidFill>
                  <a:srgbClr val="888888"/>
                </a:solidFill>
              </a:defRPr>
            </a:lvl9pPr>
          </a:lstStyle>
          <a:p>
            <a:endParaRPr/>
          </a:p>
        </p:txBody>
      </p:sp>
      <p:sp>
        <p:nvSpPr>
          <p:cNvPr id="34" name="Google Shape;34;p5"/>
          <p:cNvSpPr txBox="1">
            <a:spLocks noGrp="1"/>
          </p:cNvSpPr>
          <p:nvPr>
            <p:ph type="dt" idx="10"/>
          </p:nvPr>
        </p:nvSpPr>
        <p:spPr>
          <a:xfrm>
            <a:off x="247650" y="4237567"/>
            <a:ext cx="11557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1692275" y="4237567"/>
            <a:ext cx="156845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3549650" y="4237567"/>
            <a:ext cx="11557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247650" y="183092"/>
            <a:ext cx="44577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247650" y="1066800"/>
            <a:ext cx="2187575" cy="3017309"/>
          </a:xfrm>
          <a:prstGeom prst="rect">
            <a:avLst/>
          </a:prstGeom>
          <a:noFill/>
          <a:ln>
            <a:noFill/>
          </a:ln>
        </p:spPr>
        <p:txBody>
          <a:bodyPr spcFirstLastPara="1" wrap="square" lIns="91425" tIns="45700" rIns="91425" bIns="45700" anchor="t" anchorCtr="0">
            <a:normAutofit/>
          </a:bodyPr>
          <a:lstStyle>
            <a:lvl1pPr marL="457200" lvl="0" indent="-324929" algn="l">
              <a:spcBef>
                <a:spcPts val="303"/>
              </a:spcBef>
              <a:spcAft>
                <a:spcPts val="0"/>
              </a:spcAft>
              <a:buClr>
                <a:schemeClr val="dk1"/>
              </a:buClr>
              <a:buSzPts val="1517"/>
              <a:buChar char="•"/>
              <a:defRPr sz="1517"/>
            </a:lvl1pPr>
            <a:lvl2pPr marL="914400" lvl="1" indent="-311150" algn="l">
              <a:spcBef>
                <a:spcPts val="260"/>
              </a:spcBef>
              <a:spcAft>
                <a:spcPts val="0"/>
              </a:spcAft>
              <a:buClr>
                <a:schemeClr val="dk1"/>
              </a:buClr>
              <a:buSzPts val="1300"/>
              <a:buChar char="–"/>
              <a:defRPr sz="1300"/>
            </a:lvl2pPr>
            <a:lvl3pPr marL="1371600" lvl="2" indent="-297370" algn="l">
              <a:spcBef>
                <a:spcPts val="217"/>
              </a:spcBef>
              <a:spcAft>
                <a:spcPts val="0"/>
              </a:spcAft>
              <a:buClr>
                <a:schemeClr val="dk1"/>
              </a:buClr>
              <a:buSzPts val="1083"/>
              <a:buChar char="•"/>
              <a:defRPr sz="1083"/>
            </a:lvl3pPr>
            <a:lvl4pPr marL="1828800" lvl="3" indent="-290512" algn="l">
              <a:spcBef>
                <a:spcPts val="195"/>
              </a:spcBef>
              <a:spcAft>
                <a:spcPts val="0"/>
              </a:spcAft>
              <a:buClr>
                <a:schemeClr val="dk1"/>
              </a:buClr>
              <a:buSzPts val="975"/>
              <a:buChar char="–"/>
              <a:defRPr sz="975"/>
            </a:lvl4pPr>
            <a:lvl5pPr marL="2286000" lvl="4" indent="-290512" algn="l">
              <a:spcBef>
                <a:spcPts val="195"/>
              </a:spcBef>
              <a:spcAft>
                <a:spcPts val="0"/>
              </a:spcAft>
              <a:buClr>
                <a:schemeClr val="dk1"/>
              </a:buClr>
              <a:buSzPts val="975"/>
              <a:buChar char="»"/>
              <a:defRPr sz="975"/>
            </a:lvl5pPr>
            <a:lvl6pPr marL="2743200" lvl="5" indent="-290512" algn="l">
              <a:spcBef>
                <a:spcPts val="195"/>
              </a:spcBef>
              <a:spcAft>
                <a:spcPts val="0"/>
              </a:spcAft>
              <a:buClr>
                <a:schemeClr val="dk1"/>
              </a:buClr>
              <a:buSzPts val="975"/>
              <a:buChar char="•"/>
              <a:defRPr sz="975"/>
            </a:lvl6pPr>
            <a:lvl7pPr marL="3200400" lvl="6" indent="-290512" algn="l">
              <a:spcBef>
                <a:spcPts val="195"/>
              </a:spcBef>
              <a:spcAft>
                <a:spcPts val="0"/>
              </a:spcAft>
              <a:buClr>
                <a:schemeClr val="dk1"/>
              </a:buClr>
              <a:buSzPts val="975"/>
              <a:buChar char="•"/>
              <a:defRPr sz="975"/>
            </a:lvl7pPr>
            <a:lvl8pPr marL="3657600" lvl="7" indent="-290512" algn="l">
              <a:spcBef>
                <a:spcPts val="195"/>
              </a:spcBef>
              <a:spcAft>
                <a:spcPts val="0"/>
              </a:spcAft>
              <a:buClr>
                <a:schemeClr val="dk1"/>
              </a:buClr>
              <a:buSzPts val="975"/>
              <a:buChar char="•"/>
              <a:defRPr sz="975"/>
            </a:lvl8pPr>
            <a:lvl9pPr marL="4114800" lvl="8" indent="-290512" algn="l">
              <a:spcBef>
                <a:spcPts val="195"/>
              </a:spcBef>
              <a:spcAft>
                <a:spcPts val="0"/>
              </a:spcAft>
              <a:buClr>
                <a:schemeClr val="dk1"/>
              </a:buClr>
              <a:buSzPts val="975"/>
              <a:buChar char="•"/>
              <a:defRPr sz="975"/>
            </a:lvl9pPr>
          </a:lstStyle>
          <a:p>
            <a:endParaRPr/>
          </a:p>
        </p:txBody>
      </p:sp>
      <p:sp>
        <p:nvSpPr>
          <p:cNvPr id="40" name="Google Shape;40;p6"/>
          <p:cNvSpPr txBox="1">
            <a:spLocks noGrp="1"/>
          </p:cNvSpPr>
          <p:nvPr>
            <p:ph type="body" idx="2"/>
          </p:nvPr>
        </p:nvSpPr>
        <p:spPr>
          <a:xfrm>
            <a:off x="2517775" y="1066800"/>
            <a:ext cx="2187575" cy="3017309"/>
          </a:xfrm>
          <a:prstGeom prst="rect">
            <a:avLst/>
          </a:prstGeom>
          <a:noFill/>
          <a:ln>
            <a:noFill/>
          </a:ln>
        </p:spPr>
        <p:txBody>
          <a:bodyPr spcFirstLastPara="1" wrap="square" lIns="91425" tIns="45700" rIns="91425" bIns="45700" anchor="t" anchorCtr="0">
            <a:normAutofit/>
          </a:bodyPr>
          <a:lstStyle>
            <a:lvl1pPr marL="457200" lvl="0" indent="-324929" algn="l">
              <a:spcBef>
                <a:spcPts val="303"/>
              </a:spcBef>
              <a:spcAft>
                <a:spcPts val="0"/>
              </a:spcAft>
              <a:buClr>
                <a:schemeClr val="dk1"/>
              </a:buClr>
              <a:buSzPts val="1517"/>
              <a:buChar char="•"/>
              <a:defRPr sz="1517"/>
            </a:lvl1pPr>
            <a:lvl2pPr marL="914400" lvl="1" indent="-311150" algn="l">
              <a:spcBef>
                <a:spcPts val="260"/>
              </a:spcBef>
              <a:spcAft>
                <a:spcPts val="0"/>
              </a:spcAft>
              <a:buClr>
                <a:schemeClr val="dk1"/>
              </a:buClr>
              <a:buSzPts val="1300"/>
              <a:buChar char="–"/>
              <a:defRPr sz="1300"/>
            </a:lvl2pPr>
            <a:lvl3pPr marL="1371600" lvl="2" indent="-297370" algn="l">
              <a:spcBef>
                <a:spcPts val="217"/>
              </a:spcBef>
              <a:spcAft>
                <a:spcPts val="0"/>
              </a:spcAft>
              <a:buClr>
                <a:schemeClr val="dk1"/>
              </a:buClr>
              <a:buSzPts val="1083"/>
              <a:buChar char="•"/>
              <a:defRPr sz="1083"/>
            </a:lvl3pPr>
            <a:lvl4pPr marL="1828800" lvl="3" indent="-290512" algn="l">
              <a:spcBef>
                <a:spcPts val="195"/>
              </a:spcBef>
              <a:spcAft>
                <a:spcPts val="0"/>
              </a:spcAft>
              <a:buClr>
                <a:schemeClr val="dk1"/>
              </a:buClr>
              <a:buSzPts val="975"/>
              <a:buChar char="–"/>
              <a:defRPr sz="975"/>
            </a:lvl4pPr>
            <a:lvl5pPr marL="2286000" lvl="4" indent="-290512" algn="l">
              <a:spcBef>
                <a:spcPts val="195"/>
              </a:spcBef>
              <a:spcAft>
                <a:spcPts val="0"/>
              </a:spcAft>
              <a:buClr>
                <a:schemeClr val="dk1"/>
              </a:buClr>
              <a:buSzPts val="975"/>
              <a:buChar char="»"/>
              <a:defRPr sz="975"/>
            </a:lvl5pPr>
            <a:lvl6pPr marL="2743200" lvl="5" indent="-290512" algn="l">
              <a:spcBef>
                <a:spcPts val="195"/>
              </a:spcBef>
              <a:spcAft>
                <a:spcPts val="0"/>
              </a:spcAft>
              <a:buClr>
                <a:schemeClr val="dk1"/>
              </a:buClr>
              <a:buSzPts val="975"/>
              <a:buChar char="•"/>
              <a:defRPr sz="975"/>
            </a:lvl6pPr>
            <a:lvl7pPr marL="3200400" lvl="6" indent="-290512" algn="l">
              <a:spcBef>
                <a:spcPts val="195"/>
              </a:spcBef>
              <a:spcAft>
                <a:spcPts val="0"/>
              </a:spcAft>
              <a:buClr>
                <a:schemeClr val="dk1"/>
              </a:buClr>
              <a:buSzPts val="975"/>
              <a:buChar char="•"/>
              <a:defRPr sz="975"/>
            </a:lvl7pPr>
            <a:lvl8pPr marL="3657600" lvl="7" indent="-290512" algn="l">
              <a:spcBef>
                <a:spcPts val="195"/>
              </a:spcBef>
              <a:spcAft>
                <a:spcPts val="0"/>
              </a:spcAft>
              <a:buClr>
                <a:schemeClr val="dk1"/>
              </a:buClr>
              <a:buSzPts val="975"/>
              <a:buChar char="•"/>
              <a:defRPr sz="975"/>
            </a:lvl8pPr>
            <a:lvl9pPr marL="4114800" lvl="8" indent="-290512" algn="l">
              <a:spcBef>
                <a:spcPts val="195"/>
              </a:spcBef>
              <a:spcAft>
                <a:spcPts val="0"/>
              </a:spcAft>
              <a:buClr>
                <a:schemeClr val="dk1"/>
              </a:buClr>
              <a:buSzPts val="975"/>
              <a:buChar char="•"/>
              <a:defRPr sz="975"/>
            </a:lvl9pPr>
          </a:lstStyle>
          <a:p>
            <a:endParaRPr/>
          </a:p>
        </p:txBody>
      </p:sp>
      <p:sp>
        <p:nvSpPr>
          <p:cNvPr id="41" name="Google Shape;41;p6"/>
          <p:cNvSpPr txBox="1">
            <a:spLocks noGrp="1"/>
          </p:cNvSpPr>
          <p:nvPr>
            <p:ph type="dt" idx="10"/>
          </p:nvPr>
        </p:nvSpPr>
        <p:spPr>
          <a:xfrm>
            <a:off x="247650" y="4237567"/>
            <a:ext cx="11557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1692275" y="4237567"/>
            <a:ext cx="156845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3549650" y="4237567"/>
            <a:ext cx="11557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247650" y="183092"/>
            <a:ext cx="44577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383"/>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247650" y="1023409"/>
            <a:ext cx="2188435" cy="426508"/>
          </a:xfrm>
          <a:prstGeom prst="rect">
            <a:avLst/>
          </a:prstGeom>
          <a:noFill/>
          <a:ln>
            <a:noFill/>
          </a:ln>
        </p:spPr>
        <p:txBody>
          <a:bodyPr spcFirstLastPara="1" wrap="square" lIns="91425" tIns="45700" rIns="91425" bIns="45700" anchor="b" anchorCtr="0">
            <a:normAutofit/>
          </a:bodyPr>
          <a:lstStyle>
            <a:lvl1pPr marL="457200" lvl="0" indent="-228600" algn="l">
              <a:spcBef>
                <a:spcPts val="260"/>
              </a:spcBef>
              <a:spcAft>
                <a:spcPts val="0"/>
              </a:spcAft>
              <a:buClr>
                <a:schemeClr val="dk1"/>
              </a:buClr>
              <a:buSzPts val="1300"/>
              <a:buNone/>
              <a:defRPr sz="1300" b="1"/>
            </a:lvl1pPr>
            <a:lvl2pPr marL="914400" lvl="1" indent="-228600" algn="l">
              <a:spcBef>
                <a:spcPts val="217"/>
              </a:spcBef>
              <a:spcAft>
                <a:spcPts val="0"/>
              </a:spcAft>
              <a:buClr>
                <a:schemeClr val="dk1"/>
              </a:buClr>
              <a:buSzPts val="1083"/>
              <a:buNone/>
              <a:defRPr sz="1083" b="1"/>
            </a:lvl2pPr>
            <a:lvl3pPr marL="1371600" lvl="2" indent="-228600" algn="l">
              <a:spcBef>
                <a:spcPts val="195"/>
              </a:spcBef>
              <a:spcAft>
                <a:spcPts val="0"/>
              </a:spcAft>
              <a:buClr>
                <a:schemeClr val="dk1"/>
              </a:buClr>
              <a:buSzPts val="975"/>
              <a:buNone/>
              <a:defRPr sz="975" b="1"/>
            </a:lvl3pPr>
            <a:lvl4pPr marL="1828800" lvl="3" indent="-228600" algn="l">
              <a:spcBef>
                <a:spcPts val="173"/>
              </a:spcBef>
              <a:spcAft>
                <a:spcPts val="0"/>
              </a:spcAft>
              <a:buClr>
                <a:schemeClr val="dk1"/>
              </a:buClr>
              <a:buSzPts val="867"/>
              <a:buNone/>
              <a:defRPr sz="867" b="1"/>
            </a:lvl4pPr>
            <a:lvl5pPr marL="2286000" lvl="4" indent="-228600" algn="l">
              <a:spcBef>
                <a:spcPts val="173"/>
              </a:spcBef>
              <a:spcAft>
                <a:spcPts val="0"/>
              </a:spcAft>
              <a:buClr>
                <a:schemeClr val="dk1"/>
              </a:buClr>
              <a:buSzPts val="867"/>
              <a:buNone/>
              <a:defRPr sz="867" b="1"/>
            </a:lvl5pPr>
            <a:lvl6pPr marL="2743200" lvl="5" indent="-228600" algn="l">
              <a:spcBef>
                <a:spcPts val="173"/>
              </a:spcBef>
              <a:spcAft>
                <a:spcPts val="0"/>
              </a:spcAft>
              <a:buClr>
                <a:schemeClr val="dk1"/>
              </a:buClr>
              <a:buSzPts val="867"/>
              <a:buNone/>
              <a:defRPr sz="867" b="1"/>
            </a:lvl6pPr>
            <a:lvl7pPr marL="3200400" lvl="6" indent="-228600" algn="l">
              <a:spcBef>
                <a:spcPts val="173"/>
              </a:spcBef>
              <a:spcAft>
                <a:spcPts val="0"/>
              </a:spcAft>
              <a:buClr>
                <a:schemeClr val="dk1"/>
              </a:buClr>
              <a:buSzPts val="867"/>
              <a:buNone/>
              <a:defRPr sz="867" b="1"/>
            </a:lvl7pPr>
            <a:lvl8pPr marL="3657600" lvl="7" indent="-228600" algn="l">
              <a:spcBef>
                <a:spcPts val="173"/>
              </a:spcBef>
              <a:spcAft>
                <a:spcPts val="0"/>
              </a:spcAft>
              <a:buClr>
                <a:schemeClr val="dk1"/>
              </a:buClr>
              <a:buSzPts val="867"/>
              <a:buNone/>
              <a:defRPr sz="867" b="1"/>
            </a:lvl8pPr>
            <a:lvl9pPr marL="4114800" lvl="8" indent="-228600" algn="l">
              <a:spcBef>
                <a:spcPts val="173"/>
              </a:spcBef>
              <a:spcAft>
                <a:spcPts val="0"/>
              </a:spcAft>
              <a:buClr>
                <a:schemeClr val="dk1"/>
              </a:buClr>
              <a:buSzPts val="867"/>
              <a:buNone/>
              <a:defRPr sz="867" b="1"/>
            </a:lvl9pPr>
          </a:lstStyle>
          <a:p>
            <a:endParaRPr/>
          </a:p>
        </p:txBody>
      </p:sp>
      <p:sp>
        <p:nvSpPr>
          <p:cNvPr id="47" name="Google Shape;47;p7"/>
          <p:cNvSpPr txBox="1">
            <a:spLocks noGrp="1"/>
          </p:cNvSpPr>
          <p:nvPr>
            <p:ph type="body" idx="2"/>
          </p:nvPr>
        </p:nvSpPr>
        <p:spPr>
          <a:xfrm>
            <a:off x="247650" y="1449917"/>
            <a:ext cx="2188435" cy="2634192"/>
          </a:xfrm>
          <a:prstGeom prst="rect">
            <a:avLst/>
          </a:prstGeom>
          <a:noFill/>
          <a:ln>
            <a:noFill/>
          </a:ln>
        </p:spPr>
        <p:txBody>
          <a:bodyPr spcFirstLastPara="1" wrap="square" lIns="91425" tIns="45700" rIns="91425" bIns="45700" anchor="t" anchorCtr="0">
            <a:normAutofit/>
          </a:bodyPr>
          <a:lstStyle>
            <a:lvl1pPr marL="457200" lvl="0" indent="-311150" algn="l">
              <a:spcBef>
                <a:spcPts val="260"/>
              </a:spcBef>
              <a:spcAft>
                <a:spcPts val="0"/>
              </a:spcAft>
              <a:buClr>
                <a:schemeClr val="dk1"/>
              </a:buClr>
              <a:buSzPts val="1300"/>
              <a:buChar char="•"/>
              <a:defRPr sz="1300"/>
            </a:lvl1pPr>
            <a:lvl2pPr marL="914400" lvl="1" indent="-297370" algn="l">
              <a:spcBef>
                <a:spcPts val="217"/>
              </a:spcBef>
              <a:spcAft>
                <a:spcPts val="0"/>
              </a:spcAft>
              <a:buClr>
                <a:schemeClr val="dk1"/>
              </a:buClr>
              <a:buSzPts val="1083"/>
              <a:buChar char="–"/>
              <a:defRPr sz="1083"/>
            </a:lvl2pPr>
            <a:lvl3pPr marL="1371600" lvl="2" indent="-290512" algn="l">
              <a:spcBef>
                <a:spcPts val="195"/>
              </a:spcBef>
              <a:spcAft>
                <a:spcPts val="0"/>
              </a:spcAft>
              <a:buClr>
                <a:schemeClr val="dk1"/>
              </a:buClr>
              <a:buSzPts val="975"/>
              <a:buChar char="•"/>
              <a:defRPr sz="975"/>
            </a:lvl3pPr>
            <a:lvl4pPr marL="1828800" lvl="3" indent="-283654" algn="l">
              <a:spcBef>
                <a:spcPts val="173"/>
              </a:spcBef>
              <a:spcAft>
                <a:spcPts val="0"/>
              </a:spcAft>
              <a:buClr>
                <a:schemeClr val="dk1"/>
              </a:buClr>
              <a:buSzPts val="867"/>
              <a:buChar char="–"/>
              <a:defRPr sz="867"/>
            </a:lvl4pPr>
            <a:lvl5pPr marL="2286000" lvl="4" indent="-283654" algn="l">
              <a:spcBef>
                <a:spcPts val="173"/>
              </a:spcBef>
              <a:spcAft>
                <a:spcPts val="0"/>
              </a:spcAft>
              <a:buClr>
                <a:schemeClr val="dk1"/>
              </a:buClr>
              <a:buSzPts val="867"/>
              <a:buChar char="»"/>
              <a:defRPr sz="867"/>
            </a:lvl5pPr>
            <a:lvl6pPr marL="2743200" lvl="5" indent="-283654" algn="l">
              <a:spcBef>
                <a:spcPts val="173"/>
              </a:spcBef>
              <a:spcAft>
                <a:spcPts val="0"/>
              </a:spcAft>
              <a:buClr>
                <a:schemeClr val="dk1"/>
              </a:buClr>
              <a:buSzPts val="867"/>
              <a:buChar char="•"/>
              <a:defRPr sz="867"/>
            </a:lvl6pPr>
            <a:lvl7pPr marL="3200400" lvl="6" indent="-283654" algn="l">
              <a:spcBef>
                <a:spcPts val="173"/>
              </a:spcBef>
              <a:spcAft>
                <a:spcPts val="0"/>
              </a:spcAft>
              <a:buClr>
                <a:schemeClr val="dk1"/>
              </a:buClr>
              <a:buSzPts val="867"/>
              <a:buChar char="•"/>
              <a:defRPr sz="867"/>
            </a:lvl7pPr>
            <a:lvl8pPr marL="3657600" lvl="7" indent="-283654" algn="l">
              <a:spcBef>
                <a:spcPts val="173"/>
              </a:spcBef>
              <a:spcAft>
                <a:spcPts val="0"/>
              </a:spcAft>
              <a:buClr>
                <a:schemeClr val="dk1"/>
              </a:buClr>
              <a:buSzPts val="867"/>
              <a:buChar char="•"/>
              <a:defRPr sz="867"/>
            </a:lvl8pPr>
            <a:lvl9pPr marL="4114800" lvl="8" indent="-283654" algn="l">
              <a:spcBef>
                <a:spcPts val="173"/>
              </a:spcBef>
              <a:spcAft>
                <a:spcPts val="0"/>
              </a:spcAft>
              <a:buClr>
                <a:schemeClr val="dk1"/>
              </a:buClr>
              <a:buSzPts val="867"/>
              <a:buChar char="•"/>
              <a:defRPr sz="867"/>
            </a:lvl9pPr>
          </a:lstStyle>
          <a:p>
            <a:endParaRPr/>
          </a:p>
        </p:txBody>
      </p:sp>
      <p:sp>
        <p:nvSpPr>
          <p:cNvPr id="48" name="Google Shape;48;p7"/>
          <p:cNvSpPr txBox="1">
            <a:spLocks noGrp="1"/>
          </p:cNvSpPr>
          <p:nvPr>
            <p:ph type="body" idx="3"/>
          </p:nvPr>
        </p:nvSpPr>
        <p:spPr>
          <a:xfrm>
            <a:off x="2516055" y="1023409"/>
            <a:ext cx="2189295" cy="426508"/>
          </a:xfrm>
          <a:prstGeom prst="rect">
            <a:avLst/>
          </a:prstGeom>
          <a:noFill/>
          <a:ln>
            <a:noFill/>
          </a:ln>
        </p:spPr>
        <p:txBody>
          <a:bodyPr spcFirstLastPara="1" wrap="square" lIns="91425" tIns="45700" rIns="91425" bIns="45700" anchor="b" anchorCtr="0">
            <a:normAutofit/>
          </a:bodyPr>
          <a:lstStyle>
            <a:lvl1pPr marL="457200" lvl="0" indent="-228600" algn="l">
              <a:spcBef>
                <a:spcPts val="260"/>
              </a:spcBef>
              <a:spcAft>
                <a:spcPts val="0"/>
              </a:spcAft>
              <a:buClr>
                <a:schemeClr val="dk1"/>
              </a:buClr>
              <a:buSzPts val="1300"/>
              <a:buNone/>
              <a:defRPr sz="1300" b="1"/>
            </a:lvl1pPr>
            <a:lvl2pPr marL="914400" lvl="1" indent="-228600" algn="l">
              <a:spcBef>
                <a:spcPts val="217"/>
              </a:spcBef>
              <a:spcAft>
                <a:spcPts val="0"/>
              </a:spcAft>
              <a:buClr>
                <a:schemeClr val="dk1"/>
              </a:buClr>
              <a:buSzPts val="1083"/>
              <a:buNone/>
              <a:defRPr sz="1083" b="1"/>
            </a:lvl2pPr>
            <a:lvl3pPr marL="1371600" lvl="2" indent="-228600" algn="l">
              <a:spcBef>
                <a:spcPts val="195"/>
              </a:spcBef>
              <a:spcAft>
                <a:spcPts val="0"/>
              </a:spcAft>
              <a:buClr>
                <a:schemeClr val="dk1"/>
              </a:buClr>
              <a:buSzPts val="975"/>
              <a:buNone/>
              <a:defRPr sz="975" b="1"/>
            </a:lvl3pPr>
            <a:lvl4pPr marL="1828800" lvl="3" indent="-228600" algn="l">
              <a:spcBef>
                <a:spcPts val="173"/>
              </a:spcBef>
              <a:spcAft>
                <a:spcPts val="0"/>
              </a:spcAft>
              <a:buClr>
                <a:schemeClr val="dk1"/>
              </a:buClr>
              <a:buSzPts val="867"/>
              <a:buNone/>
              <a:defRPr sz="867" b="1"/>
            </a:lvl4pPr>
            <a:lvl5pPr marL="2286000" lvl="4" indent="-228600" algn="l">
              <a:spcBef>
                <a:spcPts val="173"/>
              </a:spcBef>
              <a:spcAft>
                <a:spcPts val="0"/>
              </a:spcAft>
              <a:buClr>
                <a:schemeClr val="dk1"/>
              </a:buClr>
              <a:buSzPts val="867"/>
              <a:buNone/>
              <a:defRPr sz="867" b="1"/>
            </a:lvl5pPr>
            <a:lvl6pPr marL="2743200" lvl="5" indent="-228600" algn="l">
              <a:spcBef>
                <a:spcPts val="173"/>
              </a:spcBef>
              <a:spcAft>
                <a:spcPts val="0"/>
              </a:spcAft>
              <a:buClr>
                <a:schemeClr val="dk1"/>
              </a:buClr>
              <a:buSzPts val="867"/>
              <a:buNone/>
              <a:defRPr sz="867" b="1"/>
            </a:lvl6pPr>
            <a:lvl7pPr marL="3200400" lvl="6" indent="-228600" algn="l">
              <a:spcBef>
                <a:spcPts val="173"/>
              </a:spcBef>
              <a:spcAft>
                <a:spcPts val="0"/>
              </a:spcAft>
              <a:buClr>
                <a:schemeClr val="dk1"/>
              </a:buClr>
              <a:buSzPts val="867"/>
              <a:buNone/>
              <a:defRPr sz="867" b="1"/>
            </a:lvl7pPr>
            <a:lvl8pPr marL="3657600" lvl="7" indent="-228600" algn="l">
              <a:spcBef>
                <a:spcPts val="173"/>
              </a:spcBef>
              <a:spcAft>
                <a:spcPts val="0"/>
              </a:spcAft>
              <a:buClr>
                <a:schemeClr val="dk1"/>
              </a:buClr>
              <a:buSzPts val="867"/>
              <a:buNone/>
              <a:defRPr sz="867" b="1"/>
            </a:lvl8pPr>
            <a:lvl9pPr marL="4114800" lvl="8" indent="-228600" algn="l">
              <a:spcBef>
                <a:spcPts val="173"/>
              </a:spcBef>
              <a:spcAft>
                <a:spcPts val="0"/>
              </a:spcAft>
              <a:buClr>
                <a:schemeClr val="dk1"/>
              </a:buClr>
              <a:buSzPts val="867"/>
              <a:buNone/>
              <a:defRPr sz="867" b="1"/>
            </a:lvl9pPr>
          </a:lstStyle>
          <a:p>
            <a:endParaRPr/>
          </a:p>
        </p:txBody>
      </p:sp>
      <p:sp>
        <p:nvSpPr>
          <p:cNvPr id="49" name="Google Shape;49;p7"/>
          <p:cNvSpPr txBox="1">
            <a:spLocks noGrp="1"/>
          </p:cNvSpPr>
          <p:nvPr>
            <p:ph type="body" idx="4"/>
          </p:nvPr>
        </p:nvSpPr>
        <p:spPr>
          <a:xfrm>
            <a:off x="2516055" y="1449917"/>
            <a:ext cx="2189295" cy="2634192"/>
          </a:xfrm>
          <a:prstGeom prst="rect">
            <a:avLst/>
          </a:prstGeom>
          <a:noFill/>
          <a:ln>
            <a:noFill/>
          </a:ln>
        </p:spPr>
        <p:txBody>
          <a:bodyPr spcFirstLastPara="1" wrap="square" lIns="91425" tIns="45700" rIns="91425" bIns="45700" anchor="t" anchorCtr="0">
            <a:normAutofit/>
          </a:bodyPr>
          <a:lstStyle>
            <a:lvl1pPr marL="457200" lvl="0" indent="-311150" algn="l">
              <a:spcBef>
                <a:spcPts val="260"/>
              </a:spcBef>
              <a:spcAft>
                <a:spcPts val="0"/>
              </a:spcAft>
              <a:buClr>
                <a:schemeClr val="dk1"/>
              </a:buClr>
              <a:buSzPts val="1300"/>
              <a:buChar char="•"/>
              <a:defRPr sz="1300"/>
            </a:lvl1pPr>
            <a:lvl2pPr marL="914400" lvl="1" indent="-297370" algn="l">
              <a:spcBef>
                <a:spcPts val="217"/>
              </a:spcBef>
              <a:spcAft>
                <a:spcPts val="0"/>
              </a:spcAft>
              <a:buClr>
                <a:schemeClr val="dk1"/>
              </a:buClr>
              <a:buSzPts val="1083"/>
              <a:buChar char="–"/>
              <a:defRPr sz="1083"/>
            </a:lvl2pPr>
            <a:lvl3pPr marL="1371600" lvl="2" indent="-290512" algn="l">
              <a:spcBef>
                <a:spcPts val="195"/>
              </a:spcBef>
              <a:spcAft>
                <a:spcPts val="0"/>
              </a:spcAft>
              <a:buClr>
                <a:schemeClr val="dk1"/>
              </a:buClr>
              <a:buSzPts val="975"/>
              <a:buChar char="•"/>
              <a:defRPr sz="975"/>
            </a:lvl3pPr>
            <a:lvl4pPr marL="1828800" lvl="3" indent="-283654" algn="l">
              <a:spcBef>
                <a:spcPts val="173"/>
              </a:spcBef>
              <a:spcAft>
                <a:spcPts val="0"/>
              </a:spcAft>
              <a:buClr>
                <a:schemeClr val="dk1"/>
              </a:buClr>
              <a:buSzPts val="867"/>
              <a:buChar char="–"/>
              <a:defRPr sz="867"/>
            </a:lvl4pPr>
            <a:lvl5pPr marL="2286000" lvl="4" indent="-283654" algn="l">
              <a:spcBef>
                <a:spcPts val="173"/>
              </a:spcBef>
              <a:spcAft>
                <a:spcPts val="0"/>
              </a:spcAft>
              <a:buClr>
                <a:schemeClr val="dk1"/>
              </a:buClr>
              <a:buSzPts val="867"/>
              <a:buChar char="»"/>
              <a:defRPr sz="867"/>
            </a:lvl5pPr>
            <a:lvl6pPr marL="2743200" lvl="5" indent="-283654" algn="l">
              <a:spcBef>
                <a:spcPts val="173"/>
              </a:spcBef>
              <a:spcAft>
                <a:spcPts val="0"/>
              </a:spcAft>
              <a:buClr>
                <a:schemeClr val="dk1"/>
              </a:buClr>
              <a:buSzPts val="867"/>
              <a:buChar char="•"/>
              <a:defRPr sz="867"/>
            </a:lvl6pPr>
            <a:lvl7pPr marL="3200400" lvl="6" indent="-283654" algn="l">
              <a:spcBef>
                <a:spcPts val="173"/>
              </a:spcBef>
              <a:spcAft>
                <a:spcPts val="0"/>
              </a:spcAft>
              <a:buClr>
                <a:schemeClr val="dk1"/>
              </a:buClr>
              <a:buSzPts val="867"/>
              <a:buChar char="•"/>
              <a:defRPr sz="867"/>
            </a:lvl7pPr>
            <a:lvl8pPr marL="3657600" lvl="7" indent="-283654" algn="l">
              <a:spcBef>
                <a:spcPts val="173"/>
              </a:spcBef>
              <a:spcAft>
                <a:spcPts val="0"/>
              </a:spcAft>
              <a:buClr>
                <a:schemeClr val="dk1"/>
              </a:buClr>
              <a:buSzPts val="867"/>
              <a:buChar char="•"/>
              <a:defRPr sz="867"/>
            </a:lvl8pPr>
            <a:lvl9pPr marL="4114800" lvl="8" indent="-283654" algn="l">
              <a:spcBef>
                <a:spcPts val="173"/>
              </a:spcBef>
              <a:spcAft>
                <a:spcPts val="0"/>
              </a:spcAft>
              <a:buClr>
                <a:schemeClr val="dk1"/>
              </a:buClr>
              <a:buSzPts val="867"/>
              <a:buChar char="•"/>
              <a:defRPr sz="867"/>
            </a:lvl9pPr>
          </a:lstStyle>
          <a:p>
            <a:endParaRPr/>
          </a:p>
        </p:txBody>
      </p:sp>
      <p:sp>
        <p:nvSpPr>
          <p:cNvPr id="50" name="Google Shape;50;p7"/>
          <p:cNvSpPr txBox="1">
            <a:spLocks noGrp="1"/>
          </p:cNvSpPr>
          <p:nvPr>
            <p:ph type="dt" idx="10"/>
          </p:nvPr>
        </p:nvSpPr>
        <p:spPr>
          <a:xfrm>
            <a:off x="247650" y="4237567"/>
            <a:ext cx="11557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1692275" y="4237567"/>
            <a:ext cx="156845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3549650" y="4237567"/>
            <a:ext cx="11557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247650" y="183092"/>
            <a:ext cx="44577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247650" y="4237567"/>
            <a:ext cx="11557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1692275" y="4237567"/>
            <a:ext cx="156845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3549650" y="4237567"/>
            <a:ext cx="11557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247650" y="182033"/>
            <a:ext cx="1629503"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083"/>
              <a:buFont typeface="Calibri"/>
              <a:buNone/>
              <a:defRPr sz="108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1936485" y="182034"/>
            <a:ext cx="2768865" cy="3902075"/>
          </a:xfrm>
          <a:prstGeom prst="rect">
            <a:avLst/>
          </a:prstGeom>
          <a:noFill/>
          <a:ln>
            <a:noFill/>
          </a:ln>
        </p:spPr>
        <p:txBody>
          <a:bodyPr spcFirstLastPara="1" wrap="square" lIns="91425" tIns="45700" rIns="91425" bIns="45700" anchor="t" anchorCtr="0">
            <a:normAutofit/>
          </a:bodyPr>
          <a:lstStyle>
            <a:lvl1pPr marL="457200" lvl="0" indent="-338645" algn="l">
              <a:spcBef>
                <a:spcPts val="347"/>
              </a:spcBef>
              <a:spcAft>
                <a:spcPts val="0"/>
              </a:spcAft>
              <a:buClr>
                <a:schemeClr val="dk1"/>
              </a:buClr>
              <a:buSzPts val="1733"/>
              <a:buChar char="•"/>
              <a:defRPr sz="1733"/>
            </a:lvl1pPr>
            <a:lvl2pPr marL="914400" lvl="1" indent="-324929" algn="l">
              <a:spcBef>
                <a:spcPts val="303"/>
              </a:spcBef>
              <a:spcAft>
                <a:spcPts val="0"/>
              </a:spcAft>
              <a:buClr>
                <a:schemeClr val="dk1"/>
              </a:buClr>
              <a:buSzPts val="1517"/>
              <a:buChar char="–"/>
              <a:defRPr sz="1517"/>
            </a:lvl2pPr>
            <a:lvl3pPr marL="1371600" lvl="2" indent="-311150" algn="l">
              <a:spcBef>
                <a:spcPts val="260"/>
              </a:spcBef>
              <a:spcAft>
                <a:spcPts val="0"/>
              </a:spcAft>
              <a:buClr>
                <a:schemeClr val="dk1"/>
              </a:buClr>
              <a:buSzPts val="1300"/>
              <a:buChar char="•"/>
              <a:defRPr sz="1300"/>
            </a:lvl3pPr>
            <a:lvl4pPr marL="1828800" lvl="3" indent="-297370" algn="l">
              <a:spcBef>
                <a:spcPts val="217"/>
              </a:spcBef>
              <a:spcAft>
                <a:spcPts val="0"/>
              </a:spcAft>
              <a:buClr>
                <a:schemeClr val="dk1"/>
              </a:buClr>
              <a:buSzPts val="1083"/>
              <a:buChar char="–"/>
              <a:defRPr sz="1083"/>
            </a:lvl4pPr>
            <a:lvl5pPr marL="2286000" lvl="4" indent="-297370" algn="l">
              <a:spcBef>
                <a:spcPts val="217"/>
              </a:spcBef>
              <a:spcAft>
                <a:spcPts val="0"/>
              </a:spcAft>
              <a:buClr>
                <a:schemeClr val="dk1"/>
              </a:buClr>
              <a:buSzPts val="1083"/>
              <a:buChar char="»"/>
              <a:defRPr sz="1083"/>
            </a:lvl5pPr>
            <a:lvl6pPr marL="2743200" lvl="5" indent="-297370" algn="l">
              <a:spcBef>
                <a:spcPts val="217"/>
              </a:spcBef>
              <a:spcAft>
                <a:spcPts val="0"/>
              </a:spcAft>
              <a:buClr>
                <a:schemeClr val="dk1"/>
              </a:buClr>
              <a:buSzPts val="1083"/>
              <a:buChar char="•"/>
              <a:defRPr sz="1083"/>
            </a:lvl6pPr>
            <a:lvl7pPr marL="3200400" lvl="6" indent="-297370" algn="l">
              <a:spcBef>
                <a:spcPts val="217"/>
              </a:spcBef>
              <a:spcAft>
                <a:spcPts val="0"/>
              </a:spcAft>
              <a:buClr>
                <a:schemeClr val="dk1"/>
              </a:buClr>
              <a:buSzPts val="1083"/>
              <a:buChar char="•"/>
              <a:defRPr sz="1083"/>
            </a:lvl7pPr>
            <a:lvl8pPr marL="3657600" lvl="7" indent="-297370" algn="l">
              <a:spcBef>
                <a:spcPts val="217"/>
              </a:spcBef>
              <a:spcAft>
                <a:spcPts val="0"/>
              </a:spcAft>
              <a:buClr>
                <a:schemeClr val="dk1"/>
              </a:buClr>
              <a:buSzPts val="1083"/>
              <a:buChar char="•"/>
              <a:defRPr sz="1083"/>
            </a:lvl8pPr>
            <a:lvl9pPr marL="4114800" lvl="8" indent="-297370" algn="l">
              <a:spcBef>
                <a:spcPts val="217"/>
              </a:spcBef>
              <a:spcAft>
                <a:spcPts val="0"/>
              </a:spcAft>
              <a:buClr>
                <a:schemeClr val="dk1"/>
              </a:buClr>
              <a:buSzPts val="1083"/>
              <a:buChar char="•"/>
              <a:defRPr sz="1083"/>
            </a:lvl9pPr>
          </a:lstStyle>
          <a:p>
            <a:endParaRPr/>
          </a:p>
        </p:txBody>
      </p:sp>
      <p:sp>
        <p:nvSpPr>
          <p:cNvPr id="61" name="Google Shape;61;p9"/>
          <p:cNvSpPr txBox="1">
            <a:spLocks noGrp="1"/>
          </p:cNvSpPr>
          <p:nvPr>
            <p:ph type="body" idx="2"/>
          </p:nvPr>
        </p:nvSpPr>
        <p:spPr>
          <a:xfrm>
            <a:off x="247650" y="956734"/>
            <a:ext cx="1629503" cy="3127375"/>
          </a:xfrm>
          <a:prstGeom prst="rect">
            <a:avLst/>
          </a:prstGeom>
          <a:noFill/>
          <a:ln>
            <a:noFill/>
          </a:ln>
        </p:spPr>
        <p:txBody>
          <a:bodyPr spcFirstLastPara="1" wrap="square" lIns="91425" tIns="45700" rIns="91425" bIns="45700" anchor="t" anchorCtr="0">
            <a:normAutofit/>
          </a:bodyPr>
          <a:lstStyle>
            <a:lvl1pPr marL="457200" lvl="0" indent="-228600" algn="l">
              <a:spcBef>
                <a:spcPts val="152"/>
              </a:spcBef>
              <a:spcAft>
                <a:spcPts val="0"/>
              </a:spcAft>
              <a:buClr>
                <a:schemeClr val="dk1"/>
              </a:buClr>
              <a:buSzPts val="758"/>
              <a:buNone/>
              <a:defRPr sz="758"/>
            </a:lvl1pPr>
            <a:lvl2pPr marL="914400" lvl="1" indent="-228600" algn="l">
              <a:spcBef>
                <a:spcPts val="130"/>
              </a:spcBef>
              <a:spcAft>
                <a:spcPts val="0"/>
              </a:spcAft>
              <a:buClr>
                <a:schemeClr val="dk1"/>
              </a:buClr>
              <a:buSzPts val="650"/>
              <a:buNone/>
              <a:defRPr sz="650"/>
            </a:lvl2pPr>
            <a:lvl3pPr marL="1371600" lvl="2" indent="-228600" algn="l">
              <a:spcBef>
                <a:spcPts val="108"/>
              </a:spcBef>
              <a:spcAft>
                <a:spcPts val="0"/>
              </a:spcAft>
              <a:buClr>
                <a:schemeClr val="dk1"/>
              </a:buClr>
              <a:buSzPts val="542"/>
              <a:buNone/>
              <a:defRPr sz="542"/>
            </a:lvl3pPr>
            <a:lvl4pPr marL="1828800" lvl="3" indent="-228600" algn="l">
              <a:spcBef>
                <a:spcPts val="98"/>
              </a:spcBef>
              <a:spcAft>
                <a:spcPts val="0"/>
              </a:spcAft>
              <a:buClr>
                <a:schemeClr val="dk1"/>
              </a:buClr>
              <a:buSzPts val="488"/>
              <a:buNone/>
              <a:defRPr sz="488"/>
            </a:lvl4pPr>
            <a:lvl5pPr marL="2286000" lvl="4" indent="-228600" algn="l">
              <a:spcBef>
                <a:spcPts val="98"/>
              </a:spcBef>
              <a:spcAft>
                <a:spcPts val="0"/>
              </a:spcAft>
              <a:buClr>
                <a:schemeClr val="dk1"/>
              </a:buClr>
              <a:buSzPts val="488"/>
              <a:buNone/>
              <a:defRPr sz="488"/>
            </a:lvl5pPr>
            <a:lvl6pPr marL="2743200" lvl="5" indent="-228600" algn="l">
              <a:spcBef>
                <a:spcPts val="98"/>
              </a:spcBef>
              <a:spcAft>
                <a:spcPts val="0"/>
              </a:spcAft>
              <a:buClr>
                <a:schemeClr val="dk1"/>
              </a:buClr>
              <a:buSzPts val="488"/>
              <a:buNone/>
              <a:defRPr sz="488"/>
            </a:lvl6pPr>
            <a:lvl7pPr marL="3200400" lvl="6" indent="-228600" algn="l">
              <a:spcBef>
                <a:spcPts val="98"/>
              </a:spcBef>
              <a:spcAft>
                <a:spcPts val="0"/>
              </a:spcAft>
              <a:buClr>
                <a:schemeClr val="dk1"/>
              </a:buClr>
              <a:buSzPts val="488"/>
              <a:buNone/>
              <a:defRPr sz="488"/>
            </a:lvl7pPr>
            <a:lvl8pPr marL="3657600" lvl="7" indent="-228600" algn="l">
              <a:spcBef>
                <a:spcPts val="98"/>
              </a:spcBef>
              <a:spcAft>
                <a:spcPts val="0"/>
              </a:spcAft>
              <a:buClr>
                <a:schemeClr val="dk1"/>
              </a:buClr>
              <a:buSzPts val="488"/>
              <a:buNone/>
              <a:defRPr sz="488"/>
            </a:lvl8pPr>
            <a:lvl9pPr marL="4114800" lvl="8" indent="-228600" algn="l">
              <a:spcBef>
                <a:spcPts val="98"/>
              </a:spcBef>
              <a:spcAft>
                <a:spcPts val="0"/>
              </a:spcAft>
              <a:buClr>
                <a:schemeClr val="dk1"/>
              </a:buClr>
              <a:buSzPts val="488"/>
              <a:buNone/>
              <a:defRPr sz="488"/>
            </a:lvl9pPr>
          </a:lstStyle>
          <a:p>
            <a:endParaRPr/>
          </a:p>
        </p:txBody>
      </p:sp>
      <p:sp>
        <p:nvSpPr>
          <p:cNvPr id="62" name="Google Shape;62;p9"/>
          <p:cNvSpPr txBox="1">
            <a:spLocks noGrp="1"/>
          </p:cNvSpPr>
          <p:nvPr>
            <p:ph type="dt" idx="10"/>
          </p:nvPr>
        </p:nvSpPr>
        <p:spPr>
          <a:xfrm>
            <a:off x="247650" y="4237567"/>
            <a:ext cx="11557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1692275" y="4237567"/>
            <a:ext cx="156845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3549650" y="4237567"/>
            <a:ext cx="11557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970823" y="3200400"/>
            <a:ext cx="29718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083"/>
              <a:buFont typeface="Calibri"/>
              <a:buNone/>
              <a:defRPr sz="108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970823" y="408517"/>
            <a:ext cx="2971800" cy="2743200"/>
          </a:xfrm>
          <a:prstGeom prst="rect">
            <a:avLst/>
          </a:prstGeom>
          <a:noFill/>
          <a:ln>
            <a:noFill/>
          </a:ln>
        </p:spPr>
      </p:sp>
      <p:sp>
        <p:nvSpPr>
          <p:cNvPr id="68" name="Google Shape;68;p10"/>
          <p:cNvSpPr txBox="1">
            <a:spLocks noGrp="1"/>
          </p:cNvSpPr>
          <p:nvPr>
            <p:ph type="body" idx="1"/>
          </p:nvPr>
        </p:nvSpPr>
        <p:spPr>
          <a:xfrm>
            <a:off x="970823" y="3578225"/>
            <a:ext cx="2971800" cy="536575"/>
          </a:xfrm>
          <a:prstGeom prst="rect">
            <a:avLst/>
          </a:prstGeom>
          <a:noFill/>
          <a:ln>
            <a:noFill/>
          </a:ln>
        </p:spPr>
        <p:txBody>
          <a:bodyPr spcFirstLastPara="1" wrap="square" lIns="91425" tIns="45700" rIns="91425" bIns="45700" anchor="t" anchorCtr="0">
            <a:normAutofit/>
          </a:bodyPr>
          <a:lstStyle>
            <a:lvl1pPr marL="457200" lvl="0" indent="-228600" algn="l">
              <a:spcBef>
                <a:spcPts val="152"/>
              </a:spcBef>
              <a:spcAft>
                <a:spcPts val="0"/>
              </a:spcAft>
              <a:buClr>
                <a:schemeClr val="dk1"/>
              </a:buClr>
              <a:buSzPts val="758"/>
              <a:buNone/>
              <a:defRPr sz="758"/>
            </a:lvl1pPr>
            <a:lvl2pPr marL="914400" lvl="1" indent="-228600" algn="l">
              <a:spcBef>
                <a:spcPts val="130"/>
              </a:spcBef>
              <a:spcAft>
                <a:spcPts val="0"/>
              </a:spcAft>
              <a:buClr>
                <a:schemeClr val="dk1"/>
              </a:buClr>
              <a:buSzPts val="650"/>
              <a:buNone/>
              <a:defRPr sz="650"/>
            </a:lvl2pPr>
            <a:lvl3pPr marL="1371600" lvl="2" indent="-228600" algn="l">
              <a:spcBef>
                <a:spcPts val="108"/>
              </a:spcBef>
              <a:spcAft>
                <a:spcPts val="0"/>
              </a:spcAft>
              <a:buClr>
                <a:schemeClr val="dk1"/>
              </a:buClr>
              <a:buSzPts val="542"/>
              <a:buNone/>
              <a:defRPr sz="542"/>
            </a:lvl3pPr>
            <a:lvl4pPr marL="1828800" lvl="3" indent="-228600" algn="l">
              <a:spcBef>
                <a:spcPts val="98"/>
              </a:spcBef>
              <a:spcAft>
                <a:spcPts val="0"/>
              </a:spcAft>
              <a:buClr>
                <a:schemeClr val="dk1"/>
              </a:buClr>
              <a:buSzPts val="488"/>
              <a:buNone/>
              <a:defRPr sz="488"/>
            </a:lvl4pPr>
            <a:lvl5pPr marL="2286000" lvl="4" indent="-228600" algn="l">
              <a:spcBef>
                <a:spcPts val="98"/>
              </a:spcBef>
              <a:spcAft>
                <a:spcPts val="0"/>
              </a:spcAft>
              <a:buClr>
                <a:schemeClr val="dk1"/>
              </a:buClr>
              <a:buSzPts val="488"/>
              <a:buNone/>
              <a:defRPr sz="488"/>
            </a:lvl5pPr>
            <a:lvl6pPr marL="2743200" lvl="5" indent="-228600" algn="l">
              <a:spcBef>
                <a:spcPts val="98"/>
              </a:spcBef>
              <a:spcAft>
                <a:spcPts val="0"/>
              </a:spcAft>
              <a:buClr>
                <a:schemeClr val="dk1"/>
              </a:buClr>
              <a:buSzPts val="488"/>
              <a:buNone/>
              <a:defRPr sz="488"/>
            </a:lvl6pPr>
            <a:lvl7pPr marL="3200400" lvl="6" indent="-228600" algn="l">
              <a:spcBef>
                <a:spcPts val="98"/>
              </a:spcBef>
              <a:spcAft>
                <a:spcPts val="0"/>
              </a:spcAft>
              <a:buClr>
                <a:schemeClr val="dk1"/>
              </a:buClr>
              <a:buSzPts val="488"/>
              <a:buNone/>
              <a:defRPr sz="488"/>
            </a:lvl7pPr>
            <a:lvl8pPr marL="3657600" lvl="7" indent="-228600" algn="l">
              <a:spcBef>
                <a:spcPts val="98"/>
              </a:spcBef>
              <a:spcAft>
                <a:spcPts val="0"/>
              </a:spcAft>
              <a:buClr>
                <a:schemeClr val="dk1"/>
              </a:buClr>
              <a:buSzPts val="488"/>
              <a:buNone/>
              <a:defRPr sz="488"/>
            </a:lvl8pPr>
            <a:lvl9pPr marL="4114800" lvl="8" indent="-228600" algn="l">
              <a:spcBef>
                <a:spcPts val="98"/>
              </a:spcBef>
              <a:spcAft>
                <a:spcPts val="0"/>
              </a:spcAft>
              <a:buClr>
                <a:schemeClr val="dk1"/>
              </a:buClr>
              <a:buSzPts val="488"/>
              <a:buNone/>
              <a:defRPr sz="488"/>
            </a:lvl9pPr>
          </a:lstStyle>
          <a:p>
            <a:endParaRPr/>
          </a:p>
        </p:txBody>
      </p:sp>
      <p:sp>
        <p:nvSpPr>
          <p:cNvPr id="69" name="Google Shape;69;p10"/>
          <p:cNvSpPr txBox="1">
            <a:spLocks noGrp="1"/>
          </p:cNvSpPr>
          <p:nvPr>
            <p:ph type="dt" idx="10"/>
          </p:nvPr>
        </p:nvSpPr>
        <p:spPr>
          <a:xfrm>
            <a:off x="247650" y="4237567"/>
            <a:ext cx="11557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1692275" y="4237567"/>
            <a:ext cx="156845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3549650" y="4237567"/>
            <a:ext cx="11557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247650" y="183092"/>
            <a:ext cx="44577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967846" y="346604"/>
            <a:ext cx="3017309" cy="44577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247650" y="4237567"/>
            <a:ext cx="11557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1692275" y="4237567"/>
            <a:ext cx="156845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3549650" y="4237567"/>
            <a:ext cx="11557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2197629" y="1576388"/>
            <a:ext cx="3901017" cy="11144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72496" y="503238"/>
            <a:ext cx="3901017" cy="3260725"/>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247650" y="4237567"/>
            <a:ext cx="11557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1692275" y="4237567"/>
            <a:ext cx="156845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3549650" y="4237567"/>
            <a:ext cx="11557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247650" y="183092"/>
            <a:ext cx="44577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2383"/>
              <a:buFont typeface="Calibri"/>
              <a:buNone/>
              <a:defRPr sz="2383"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247650" y="1066800"/>
            <a:ext cx="4457700" cy="3017309"/>
          </a:xfrm>
          <a:prstGeom prst="rect">
            <a:avLst/>
          </a:prstGeom>
          <a:noFill/>
          <a:ln>
            <a:noFill/>
          </a:ln>
        </p:spPr>
        <p:txBody>
          <a:bodyPr spcFirstLastPara="1" wrap="square" lIns="91425" tIns="45700" rIns="91425" bIns="45700" anchor="t" anchorCtr="0">
            <a:normAutofit/>
          </a:bodyPr>
          <a:lstStyle>
            <a:lvl1pPr marL="457200" marR="0" lvl="0" indent="-338645" algn="l" rtl="0">
              <a:spcBef>
                <a:spcPts val="347"/>
              </a:spcBef>
              <a:spcAft>
                <a:spcPts val="0"/>
              </a:spcAft>
              <a:buClr>
                <a:schemeClr val="dk1"/>
              </a:buClr>
              <a:buSzPts val="1733"/>
              <a:buFont typeface="Arial"/>
              <a:buChar char="•"/>
              <a:defRPr sz="1733" b="0" i="0" u="none" strike="noStrike" cap="none">
                <a:solidFill>
                  <a:schemeClr val="dk1"/>
                </a:solidFill>
                <a:latin typeface="Calibri"/>
                <a:ea typeface="Calibri"/>
                <a:cs typeface="Calibri"/>
                <a:sym typeface="Calibri"/>
              </a:defRPr>
            </a:lvl1pPr>
            <a:lvl2pPr marL="914400" marR="0" lvl="1" indent="-324929" algn="l" rtl="0">
              <a:spcBef>
                <a:spcPts val="303"/>
              </a:spcBef>
              <a:spcAft>
                <a:spcPts val="0"/>
              </a:spcAft>
              <a:buClr>
                <a:schemeClr val="dk1"/>
              </a:buClr>
              <a:buSzPts val="1517"/>
              <a:buFont typeface="Arial"/>
              <a:buChar char="–"/>
              <a:defRPr sz="1517" b="0" i="0" u="none" strike="noStrike" cap="none">
                <a:solidFill>
                  <a:schemeClr val="dk1"/>
                </a:solidFill>
                <a:latin typeface="Calibri"/>
                <a:ea typeface="Calibri"/>
                <a:cs typeface="Calibri"/>
                <a:sym typeface="Calibri"/>
              </a:defRPr>
            </a:lvl2pPr>
            <a:lvl3pPr marL="1371600" marR="0" lvl="2" indent="-311150" algn="l" rtl="0">
              <a:spcBef>
                <a:spcPts val="26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3pPr>
            <a:lvl4pPr marL="1828800" marR="0" lvl="3" indent="-297370" algn="l" rtl="0">
              <a:spcBef>
                <a:spcPts val="217"/>
              </a:spcBef>
              <a:spcAft>
                <a:spcPts val="0"/>
              </a:spcAft>
              <a:buClr>
                <a:schemeClr val="dk1"/>
              </a:buClr>
              <a:buSzPts val="1083"/>
              <a:buFont typeface="Arial"/>
              <a:buChar char="–"/>
              <a:defRPr sz="1083" b="0" i="0" u="none" strike="noStrike" cap="none">
                <a:solidFill>
                  <a:schemeClr val="dk1"/>
                </a:solidFill>
                <a:latin typeface="Calibri"/>
                <a:ea typeface="Calibri"/>
                <a:cs typeface="Calibri"/>
                <a:sym typeface="Calibri"/>
              </a:defRPr>
            </a:lvl4pPr>
            <a:lvl5pPr marL="2286000" marR="0" lvl="4" indent="-297370" algn="l" rtl="0">
              <a:spcBef>
                <a:spcPts val="217"/>
              </a:spcBef>
              <a:spcAft>
                <a:spcPts val="0"/>
              </a:spcAft>
              <a:buClr>
                <a:schemeClr val="dk1"/>
              </a:buClr>
              <a:buSzPts val="1083"/>
              <a:buFont typeface="Arial"/>
              <a:buChar char="»"/>
              <a:defRPr sz="1083" b="0" i="0" u="none" strike="noStrike" cap="none">
                <a:solidFill>
                  <a:schemeClr val="dk1"/>
                </a:solidFill>
                <a:latin typeface="Calibri"/>
                <a:ea typeface="Calibri"/>
                <a:cs typeface="Calibri"/>
                <a:sym typeface="Calibri"/>
              </a:defRPr>
            </a:lvl5pPr>
            <a:lvl6pPr marL="2743200" marR="0" lvl="5" indent="-297370" algn="l" rtl="0">
              <a:spcBef>
                <a:spcPts val="217"/>
              </a:spcBef>
              <a:spcAft>
                <a:spcPts val="0"/>
              </a:spcAft>
              <a:buClr>
                <a:schemeClr val="dk1"/>
              </a:buClr>
              <a:buSzPts val="1083"/>
              <a:buFont typeface="Arial"/>
              <a:buChar char="•"/>
              <a:defRPr sz="1083" b="0" i="0" u="none" strike="noStrike" cap="none">
                <a:solidFill>
                  <a:schemeClr val="dk1"/>
                </a:solidFill>
                <a:latin typeface="Calibri"/>
                <a:ea typeface="Calibri"/>
                <a:cs typeface="Calibri"/>
                <a:sym typeface="Calibri"/>
              </a:defRPr>
            </a:lvl6pPr>
            <a:lvl7pPr marL="3200400" marR="0" lvl="6" indent="-297370" algn="l" rtl="0">
              <a:spcBef>
                <a:spcPts val="217"/>
              </a:spcBef>
              <a:spcAft>
                <a:spcPts val="0"/>
              </a:spcAft>
              <a:buClr>
                <a:schemeClr val="dk1"/>
              </a:buClr>
              <a:buSzPts val="1083"/>
              <a:buFont typeface="Arial"/>
              <a:buChar char="•"/>
              <a:defRPr sz="1083" b="0" i="0" u="none" strike="noStrike" cap="none">
                <a:solidFill>
                  <a:schemeClr val="dk1"/>
                </a:solidFill>
                <a:latin typeface="Calibri"/>
                <a:ea typeface="Calibri"/>
                <a:cs typeface="Calibri"/>
                <a:sym typeface="Calibri"/>
              </a:defRPr>
            </a:lvl7pPr>
            <a:lvl8pPr marL="3657600" marR="0" lvl="7" indent="-297370" algn="l" rtl="0">
              <a:spcBef>
                <a:spcPts val="217"/>
              </a:spcBef>
              <a:spcAft>
                <a:spcPts val="0"/>
              </a:spcAft>
              <a:buClr>
                <a:schemeClr val="dk1"/>
              </a:buClr>
              <a:buSzPts val="1083"/>
              <a:buFont typeface="Arial"/>
              <a:buChar char="•"/>
              <a:defRPr sz="1083" b="0" i="0" u="none" strike="noStrike" cap="none">
                <a:solidFill>
                  <a:schemeClr val="dk1"/>
                </a:solidFill>
                <a:latin typeface="Calibri"/>
                <a:ea typeface="Calibri"/>
                <a:cs typeface="Calibri"/>
                <a:sym typeface="Calibri"/>
              </a:defRPr>
            </a:lvl8pPr>
            <a:lvl9pPr marL="4114800" marR="0" lvl="8" indent="-297370" algn="l" rtl="0">
              <a:spcBef>
                <a:spcPts val="217"/>
              </a:spcBef>
              <a:spcAft>
                <a:spcPts val="0"/>
              </a:spcAft>
              <a:buClr>
                <a:schemeClr val="dk1"/>
              </a:buClr>
              <a:buSzPts val="1083"/>
              <a:buFont typeface="Arial"/>
              <a:buChar char="•"/>
              <a:defRPr sz="1083"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247650" y="4237567"/>
            <a:ext cx="11557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5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1692275" y="4237567"/>
            <a:ext cx="156845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5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3549650" y="4237567"/>
            <a:ext cx="11557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50" b="0" i="0" u="none" strike="noStrike" cap="none">
                <a:solidFill>
                  <a:srgbClr val="888888"/>
                </a:solidFill>
                <a:latin typeface="Calibri"/>
                <a:ea typeface="Calibri"/>
                <a:cs typeface="Calibri"/>
                <a:sym typeface="Calibri"/>
              </a:defRPr>
            </a:lvl1pPr>
            <a:lvl2pPr marL="0" marR="0" lvl="1" indent="0" algn="r" rtl="0">
              <a:spcBef>
                <a:spcPts val="0"/>
              </a:spcBef>
              <a:buNone/>
              <a:defRPr sz="650" b="0" i="0" u="none" strike="noStrike" cap="none">
                <a:solidFill>
                  <a:srgbClr val="888888"/>
                </a:solidFill>
                <a:latin typeface="Calibri"/>
                <a:ea typeface="Calibri"/>
                <a:cs typeface="Calibri"/>
                <a:sym typeface="Calibri"/>
              </a:defRPr>
            </a:lvl2pPr>
            <a:lvl3pPr marL="0" marR="0" lvl="2" indent="0" algn="r" rtl="0">
              <a:spcBef>
                <a:spcPts val="0"/>
              </a:spcBef>
              <a:buNone/>
              <a:defRPr sz="650" b="0" i="0" u="none" strike="noStrike" cap="none">
                <a:solidFill>
                  <a:srgbClr val="888888"/>
                </a:solidFill>
                <a:latin typeface="Calibri"/>
                <a:ea typeface="Calibri"/>
                <a:cs typeface="Calibri"/>
                <a:sym typeface="Calibri"/>
              </a:defRPr>
            </a:lvl3pPr>
            <a:lvl4pPr marL="0" marR="0" lvl="3" indent="0" algn="r" rtl="0">
              <a:spcBef>
                <a:spcPts val="0"/>
              </a:spcBef>
              <a:buNone/>
              <a:defRPr sz="650" b="0" i="0" u="none" strike="noStrike" cap="none">
                <a:solidFill>
                  <a:srgbClr val="888888"/>
                </a:solidFill>
                <a:latin typeface="Calibri"/>
                <a:ea typeface="Calibri"/>
                <a:cs typeface="Calibri"/>
                <a:sym typeface="Calibri"/>
              </a:defRPr>
            </a:lvl4pPr>
            <a:lvl5pPr marL="0" marR="0" lvl="4" indent="0" algn="r" rtl="0">
              <a:spcBef>
                <a:spcPts val="0"/>
              </a:spcBef>
              <a:buNone/>
              <a:defRPr sz="650" b="0" i="0" u="none" strike="noStrike" cap="none">
                <a:solidFill>
                  <a:srgbClr val="888888"/>
                </a:solidFill>
                <a:latin typeface="Calibri"/>
                <a:ea typeface="Calibri"/>
                <a:cs typeface="Calibri"/>
                <a:sym typeface="Calibri"/>
              </a:defRPr>
            </a:lvl5pPr>
            <a:lvl6pPr marL="0" marR="0" lvl="5" indent="0" algn="r" rtl="0">
              <a:spcBef>
                <a:spcPts val="0"/>
              </a:spcBef>
              <a:buNone/>
              <a:defRPr sz="650" b="0" i="0" u="none" strike="noStrike" cap="none">
                <a:solidFill>
                  <a:srgbClr val="888888"/>
                </a:solidFill>
                <a:latin typeface="Calibri"/>
                <a:ea typeface="Calibri"/>
                <a:cs typeface="Calibri"/>
                <a:sym typeface="Calibri"/>
              </a:defRPr>
            </a:lvl6pPr>
            <a:lvl7pPr marL="0" marR="0" lvl="6" indent="0" algn="r" rtl="0">
              <a:spcBef>
                <a:spcPts val="0"/>
              </a:spcBef>
              <a:buNone/>
              <a:defRPr sz="650" b="0" i="0" u="none" strike="noStrike" cap="none">
                <a:solidFill>
                  <a:srgbClr val="888888"/>
                </a:solidFill>
                <a:latin typeface="Calibri"/>
                <a:ea typeface="Calibri"/>
                <a:cs typeface="Calibri"/>
                <a:sym typeface="Calibri"/>
              </a:defRPr>
            </a:lvl7pPr>
            <a:lvl8pPr marL="0" marR="0" lvl="7" indent="0" algn="r" rtl="0">
              <a:spcBef>
                <a:spcPts val="0"/>
              </a:spcBef>
              <a:buNone/>
              <a:defRPr sz="650" b="0" i="0" u="none" strike="noStrike" cap="none">
                <a:solidFill>
                  <a:srgbClr val="888888"/>
                </a:solidFill>
                <a:latin typeface="Calibri"/>
                <a:ea typeface="Calibri"/>
                <a:cs typeface="Calibri"/>
                <a:sym typeface="Calibri"/>
              </a:defRPr>
            </a:lvl8pPr>
            <a:lvl9pPr marL="0" marR="0" lvl="8" indent="0" algn="r" rtl="0">
              <a:spcBef>
                <a:spcPts val="0"/>
              </a:spcBef>
              <a:buNone/>
              <a:defRPr sz="65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tcmaster.daai.tv/" TargetMode="External"/><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hyperlink" Target="https://www.instagram.com/healingfruit/" TargetMode="External"/><Relationship Id="rId5" Type="http://schemas.openxmlformats.org/officeDocument/2006/relationships/hyperlink" Target="https://www.facebook.com/life.daai.healingfruit" TargetMode="External"/><Relationship Id="rId4" Type="http://schemas.openxmlformats.org/officeDocument/2006/relationships/hyperlink" Target="https://www.youtube.com/channel/UCLbYeHzjrli4z8enmEb_fPw"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Google Shape;88;p13"/>
          <p:cNvSpPr/>
          <p:nvPr/>
        </p:nvSpPr>
        <p:spPr>
          <a:xfrm>
            <a:off x="0" y="6363862"/>
            <a:ext cx="9906000" cy="570514"/>
          </a:xfrm>
          <a:prstGeom prst="rect">
            <a:avLst/>
          </a:prstGeom>
          <a:solidFill>
            <a:srgbClr val="C2D59B">
              <a:alpha val="44705"/>
            </a:srgbClr>
          </a:solidFill>
          <a:ln w="25400" cap="flat" cmpd="sng">
            <a:solidFill>
              <a:srgbClr val="C2D59B">
                <a:alpha val="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b="0" i="0" u="none" strike="noStrike" cap="none">
              <a:solidFill>
                <a:schemeClr val="lt1"/>
              </a:solidFill>
              <a:latin typeface="Calibri"/>
              <a:ea typeface="Calibri"/>
              <a:cs typeface="Calibri"/>
              <a:sym typeface="Calibri"/>
            </a:endParaRPr>
          </a:p>
        </p:txBody>
      </p:sp>
      <p:sp>
        <p:nvSpPr>
          <p:cNvPr id="89" name="Google Shape;89;p13"/>
          <p:cNvSpPr txBox="1"/>
          <p:nvPr/>
        </p:nvSpPr>
        <p:spPr>
          <a:xfrm rot="-24186">
            <a:off x="2221433" y="1677609"/>
            <a:ext cx="5488529" cy="669414"/>
          </a:xfrm>
          <a:prstGeom prst="rect">
            <a:avLst/>
          </a:prstGeom>
          <a:noFill/>
          <a:ln>
            <a:noFill/>
          </a:ln>
        </p:spPr>
        <p:txBody>
          <a:bodyPr spcFirstLastPara="1" wrap="square" lIns="0" tIns="0" rIns="0" bIns="0" anchor="t" anchorCtr="0">
            <a:spAutoFit/>
          </a:bodyPr>
          <a:lstStyle/>
          <a:p>
            <a:pPr marL="0" marR="0" lvl="0" indent="0" algn="ctr" rtl="0">
              <a:lnSpc>
                <a:spcPct val="87309"/>
              </a:lnSpc>
              <a:spcBef>
                <a:spcPts val="0"/>
              </a:spcBef>
              <a:spcAft>
                <a:spcPts val="0"/>
              </a:spcAft>
              <a:buNone/>
            </a:pPr>
            <a:r>
              <a:rPr lang="zh-TW" sz="5000" i="0" u="none" strike="noStrike" cap="none" spc="600" dirty="0">
                <a:solidFill>
                  <a:schemeClr val="lt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Arial"/>
              </a:rPr>
              <a:t>盤點生命</a:t>
            </a:r>
            <a:r>
              <a:rPr lang="zh-TW" altLang="en-US" sz="5000" spc="600" dirty="0">
                <a:solidFill>
                  <a:schemeClr val="lt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手冊</a:t>
            </a:r>
            <a:endParaRPr sz="5000" i="0" u="none" strike="noStrike" cap="none" spc="600" dirty="0">
              <a:solidFill>
                <a:schemeClr val="lt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Arial"/>
            </a:endParaRPr>
          </a:p>
        </p:txBody>
      </p:sp>
      <p:pic>
        <p:nvPicPr>
          <p:cNvPr id="90" name="Google Shape;90;p13"/>
          <p:cNvPicPr preferRelativeResize="0"/>
          <p:nvPr/>
        </p:nvPicPr>
        <p:blipFill rotWithShape="1">
          <a:blip r:embed="rId4">
            <a:alphaModFix/>
          </a:blip>
          <a:srcRect/>
          <a:stretch/>
        </p:blipFill>
        <p:spPr>
          <a:xfrm rot="2263513">
            <a:off x="5697850" y="5663273"/>
            <a:ext cx="175223" cy="59503"/>
          </a:xfrm>
          <a:prstGeom prst="rect">
            <a:avLst/>
          </a:prstGeom>
          <a:noFill/>
          <a:ln>
            <a:noFill/>
          </a:ln>
        </p:spPr>
      </p:pic>
      <p:sp>
        <p:nvSpPr>
          <p:cNvPr id="91" name="Google Shape;91;p13"/>
          <p:cNvSpPr txBox="1"/>
          <p:nvPr/>
        </p:nvSpPr>
        <p:spPr>
          <a:xfrm>
            <a:off x="4865044" y="5753719"/>
            <a:ext cx="1212454" cy="472309"/>
          </a:xfrm>
          <a:prstGeom prst="rect">
            <a:avLst/>
          </a:prstGeom>
          <a:noFill/>
          <a:ln>
            <a:noFill/>
          </a:ln>
        </p:spPr>
        <p:txBody>
          <a:bodyPr spcFirstLastPara="1" wrap="square" lIns="0" tIns="0" rIns="0" bIns="0" anchor="t" anchorCtr="0">
            <a:spAutoFit/>
          </a:bodyPr>
          <a:lstStyle/>
          <a:p>
            <a:pPr marL="0" marR="0" lvl="0" indent="0" algn="ctr" rtl="0">
              <a:lnSpc>
                <a:spcPct val="194461"/>
              </a:lnSpc>
              <a:spcBef>
                <a:spcPts val="0"/>
              </a:spcBef>
              <a:spcAft>
                <a:spcPts val="0"/>
              </a:spcAft>
              <a:buNone/>
            </a:pPr>
            <a:endParaRPr sz="975" b="0" i="0" u="none" strike="noStrike" cap="none">
              <a:solidFill>
                <a:srgbClr val="000000"/>
              </a:solidFill>
              <a:latin typeface="Calibri"/>
              <a:ea typeface="Calibri"/>
              <a:cs typeface="Calibri"/>
              <a:sym typeface="Calibri"/>
            </a:endParaRPr>
          </a:p>
          <a:p>
            <a:pPr marL="0" marR="0" lvl="0" indent="0" algn="ctr" rtl="0">
              <a:lnSpc>
                <a:spcPct val="139926"/>
              </a:lnSpc>
              <a:spcBef>
                <a:spcPts val="0"/>
              </a:spcBef>
              <a:spcAft>
                <a:spcPts val="0"/>
              </a:spcAft>
              <a:buNone/>
            </a:pPr>
            <a:endParaRPr sz="1355" b="0" i="0" u="none" strike="noStrike" cap="none">
              <a:solidFill>
                <a:srgbClr val="000000"/>
              </a:solidFill>
              <a:latin typeface="Calibri"/>
              <a:ea typeface="Calibri"/>
              <a:cs typeface="Calibri"/>
              <a:sym typeface="Calibri"/>
            </a:endParaRPr>
          </a:p>
        </p:txBody>
      </p:sp>
      <p:sp>
        <p:nvSpPr>
          <p:cNvPr id="94" name="Google Shape;94;p13"/>
          <p:cNvSpPr txBox="1"/>
          <p:nvPr/>
        </p:nvSpPr>
        <p:spPr>
          <a:xfrm>
            <a:off x="2485375" y="3229927"/>
            <a:ext cx="2010140"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4000" b="1" i="0" u="none" strike="noStrike" cap="none" dirty="0">
                <a:solidFill>
                  <a:schemeClr val="lt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Arial"/>
              </a:rPr>
              <a:t>姓名</a:t>
            </a:r>
            <a:r>
              <a:rPr lang="zh-TW" sz="4000" b="1" i="0" u="none" strike="noStrike" cap="none" dirty="0">
                <a:solidFill>
                  <a:schemeClr val="lt1"/>
                </a:solidFill>
                <a:latin typeface="標楷體" panose="03000509000000000000" pitchFamily="65" charset="-120"/>
                <a:ea typeface="標楷體" panose="03000509000000000000" pitchFamily="65" charset="-120"/>
                <a:sym typeface="Arial"/>
              </a:rPr>
              <a:t>:</a:t>
            </a:r>
            <a:endParaRPr sz="4000" b="1" i="0" u="none" strike="noStrike" cap="none" dirty="0">
              <a:solidFill>
                <a:schemeClr val="lt1"/>
              </a:solidFill>
              <a:latin typeface="標楷體" panose="03000509000000000000" pitchFamily="65" charset="-120"/>
              <a:ea typeface="標楷體" panose="03000509000000000000" pitchFamily="65" charset="-120"/>
              <a:sym typeface="Arial"/>
            </a:endParaRPr>
          </a:p>
        </p:txBody>
      </p:sp>
      <p:cxnSp>
        <p:nvCxnSpPr>
          <p:cNvPr id="95" name="Google Shape;95;p13"/>
          <p:cNvCxnSpPr/>
          <p:nvPr/>
        </p:nvCxnSpPr>
        <p:spPr>
          <a:xfrm>
            <a:off x="1676400" y="5830252"/>
            <a:ext cx="914400" cy="914400"/>
          </a:xfrm>
          <a:prstGeom prst="straightConnector1">
            <a:avLst/>
          </a:prstGeom>
          <a:noFill/>
          <a:ln w="9525" cap="flat" cmpd="sng">
            <a:solidFill>
              <a:srgbClr val="4A7DBA"/>
            </a:solidFill>
            <a:prstDash val="solid"/>
            <a:round/>
            <a:headEnd type="none" w="sm" len="sm"/>
            <a:tailEnd type="none" w="sm" len="sm"/>
          </a:ln>
        </p:spPr>
      </p:cxnSp>
      <p:cxnSp>
        <p:nvCxnSpPr>
          <p:cNvPr id="96" name="Google Shape;96;p13"/>
          <p:cNvCxnSpPr/>
          <p:nvPr/>
        </p:nvCxnSpPr>
        <p:spPr>
          <a:xfrm>
            <a:off x="1612900" y="1131277"/>
            <a:ext cx="0" cy="5232585"/>
          </a:xfrm>
          <a:prstGeom prst="straightConnector1">
            <a:avLst/>
          </a:prstGeom>
          <a:noFill/>
          <a:ln w="50800" cap="flat" cmpd="sng">
            <a:solidFill>
              <a:schemeClr val="accent3">
                <a:lumMod val="40000"/>
                <a:lumOff val="60000"/>
              </a:schemeClr>
            </a:solidFill>
            <a:prstDash val="solid"/>
            <a:round/>
            <a:headEnd type="none" w="sm" len="sm"/>
            <a:tailEnd type="none" w="sm" len="sm"/>
          </a:ln>
        </p:spPr>
      </p:cxnSp>
      <p:cxnSp>
        <p:nvCxnSpPr>
          <p:cNvPr id="97" name="Google Shape;97;p13"/>
          <p:cNvCxnSpPr/>
          <p:nvPr/>
        </p:nvCxnSpPr>
        <p:spPr>
          <a:xfrm>
            <a:off x="8178800" y="1119554"/>
            <a:ext cx="0" cy="5244308"/>
          </a:xfrm>
          <a:prstGeom prst="straightConnector1">
            <a:avLst/>
          </a:prstGeom>
          <a:noFill/>
          <a:ln w="50800" cap="flat" cmpd="sng">
            <a:solidFill>
              <a:schemeClr val="accent3">
                <a:lumMod val="40000"/>
                <a:lumOff val="60000"/>
              </a:schemeClr>
            </a:solidFill>
            <a:prstDash val="solid"/>
            <a:round/>
            <a:headEnd type="none" w="sm" len="sm"/>
            <a:tailEnd type="none" w="sm" len="sm"/>
          </a:ln>
        </p:spPr>
      </p:cxnSp>
      <p:cxnSp>
        <p:nvCxnSpPr>
          <p:cNvPr id="98" name="Google Shape;98;p13"/>
          <p:cNvCxnSpPr/>
          <p:nvPr/>
        </p:nvCxnSpPr>
        <p:spPr>
          <a:xfrm>
            <a:off x="1612900" y="1143000"/>
            <a:ext cx="6565900" cy="0"/>
          </a:xfrm>
          <a:prstGeom prst="straightConnector1">
            <a:avLst/>
          </a:prstGeom>
          <a:noFill/>
          <a:ln w="50800" cap="flat" cmpd="sng">
            <a:solidFill>
              <a:schemeClr val="accent3">
                <a:lumMod val="40000"/>
                <a:lumOff val="60000"/>
              </a:schemeClr>
            </a:solidFill>
            <a:prstDash val="solid"/>
            <a:round/>
            <a:headEnd type="none" w="sm" len="sm"/>
            <a:tailEnd type="none" w="sm" len="sm"/>
          </a:ln>
        </p:spPr>
      </p:cxnSp>
      <p:sp>
        <p:nvSpPr>
          <p:cNvPr id="13" name="Google Shape;94;p13"/>
          <p:cNvSpPr txBox="1"/>
          <p:nvPr/>
        </p:nvSpPr>
        <p:spPr>
          <a:xfrm>
            <a:off x="2485376" y="4015369"/>
            <a:ext cx="2010140"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altLang="en-US" sz="4000" b="1" i="0" u="none" strike="noStrike" cap="none" dirty="0">
                <a:solidFill>
                  <a:schemeClr val="lt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Arial"/>
              </a:rPr>
              <a:t>日期</a:t>
            </a:r>
            <a:r>
              <a:rPr lang="zh-TW" sz="4000" b="1" i="0" u="none" strike="noStrike" cap="none" dirty="0">
                <a:solidFill>
                  <a:schemeClr val="lt1"/>
                </a:solidFill>
                <a:latin typeface="標楷體" panose="03000509000000000000" pitchFamily="65" charset="-120"/>
                <a:ea typeface="標楷體" panose="03000509000000000000" pitchFamily="65" charset="-120"/>
                <a:sym typeface="Arial"/>
              </a:rPr>
              <a:t>:</a:t>
            </a:r>
            <a:endParaRPr sz="4000" b="1" i="0" u="none" strike="noStrike" cap="none" dirty="0">
              <a:solidFill>
                <a:schemeClr val="lt1"/>
              </a:solidFill>
              <a:latin typeface="標楷體" panose="03000509000000000000" pitchFamily="65" charset="-120"/>
              <a:ea typeface="標楷體" panose="03000509000000000000" pitchFamily="65" charset="-120"/>
              <a:sym typeface="Arial"/>
            </a:endParaRPr>
          </a:p>
        </p:txBody>
      </p:sp>
      <p:sp>
        <p:nvSpPr>
          <p:cNvPr id="2" name="文字方塊 1">
            <a:extLst>
              <a:ext uri="{FF2B5EF4-FFF2-40B4-BE49-F238E27FC236}">
                <a16:creationId xmlns:a16="http://schemas.microsoft.com/office/drawing/2014/main" id="{DC5B4CBD-5827-5E01-4DEE-BFA01C21CC44}"/>
              </a:ext>
            </a:extLst>
          </p:cNvPr>
          <p:cNvSpPr txBox="1"/>
          <p:nvPr/>
        </p:nvSpPr>
        <p:spPr>
          <a:xfrm>
            <a:off x="4318787" y="3296166"/>
            <a:ext cx="18047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3600" b="0" i="0" u="none" strike="noStrike" kern="0" cap="none" spc="0" normalizeH="0" baseline="0" noProof="0" dirty="0">
                <a:ln>
                  <a:noFill/>
                </a:ln>
                <a:solidFill>
                  <a:srgbClr val="FFFFFF"/>
                </a:solidFill>
                <a:effectLst/>
                <a:uLnTx/>
                <a:uFillTx/>
                <a:latin typeface="超研澤顏楷" panose="02010609010101010101" pitchFamily="49" charset="-120"/>
                <a:ea typeface="超研澤顏楷" panose="02010609010101010101" pitchFamily="49" charset="-120"/>
                <a:cs typeface="超研澤顏楷" panose="02010609010101010101" pitchFamily="49" charset="-120"/>
                <a:sym typeface="Arial"/>
              </a:rPr>
              <a:t>高明智</a:t>
            </a:r>
          </a:p>
        </p:txBody>
      </p:sp>
      <p:sp>
        <p:nvSpPr>
          <p:cNvPr id="3" name="文字方塊 2">
            <a:extLst>
              <a:ext uri="{FF2B5EF4-FFF2-40B4-BE49-F238E27FC236}">
                <a16:creationId xmlns:a16="http://schemas.microsoft.com/office/drawing/2014/main" id="{6D5A1169-03AC-8B2F-AC36-208448E1E44C}"/>
              </a:ext>
            </a:extLst>
          </p:cNvPr>
          <p:cNvSpPr txBox="1"/>
          <p:nvPr/>
        </p:nvSpPr>
        <p:spPr>
          <a:xfrm>
            <a:off x="4233332" y="4190546"/>
            <a:ext cx="26627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2800" b="0" i="0" u="none" strike="noStrike" kern="0" cap="none" spc="0" normalizeH="0" baseline="0" noProof="0" dirty="0">
                <a:ln>
                  <a:noFill/>
                </a:ln>
                <a:solidFill>
                  <a:srgbClr val="FFFFFF"/>
                </a:solidFill>
                <a:effectLst/>
                <a:uLnTx/>
                <a:uFillTx/>
                <a:latin typeface="Arial"/>
                <a:cs typeface="Arial"/>
                <a:sym typeface="Arial"/>
              </a:rPr>
              <a:t>2022</a:t>
            </a:r>
            <a:r>
              <a:rPr kumimoji="0" lang="zh-TW" altLang="en-US" sz="2800" b="0" i="0" u="none" strike="noStrike" kern="0" cap="none" spc="0" normalizeH="0" baseline="0" noProof="0" dirty="0">
                <a:ln>
                  <a:noFill/>
                </a:ln>
                <a:solidFill>
                  <a:srgbClr val="FFFFFF"/>
                </a:solidFill>
                <a:effectLst/>
                <a:uLnTx/>
                <a:uFillTx/>
                <a:latin typeface="Arial"/>
                <a:cs typeface="Arial"/>
                <a:sym typeface="Arial"/>
              </a:rPr>
              <a:t>年</a:t>
            </a:r>
            <a:r>
              <a:rPr kumimoji="0" lang="en-US" altLang="zh-TW" sz="2800" b="0" i="0" u="none" strike="noStrike" kern="0" cap="none" spc="0" normalizeH="0" baseline="0" noProof="0" dirty="0">
                <a:ln>
                  <a:noFill/>
                </a:ln>
                <a:solidFill>
                  <a:srgbClr val="FFFFFF"/>
                </a:solidFill>
                <a:effectLst/>
                <a:uLnTx/>
                <a:uFillTx/>
                <a:latin typeface="Arial"/>
                <a:cs typeface="Arial"/>
                <a:sym typeface="Arial"/>
              </a:rPr>
              <a:t>8</a:t>
            </a:r>
            <a:r>
              <a:rPr kumimoji="0" lang="zh-TW" altLang="en-US" sz="2800" b="0" i="0" u="none" strike="noStrike" kern="0" cap="none" spc="0" normalizeH="0" baseline="0" noProof="0" dirty="0">
                <a:ln>
                  <a:noFill/>
                </a:ln>
                <a:solidFill>
                  <a:srgbClr val="FFFFFF"/>
                </a:solidFill>
                <a:effectLst/>
                <a:uLnTx/>
                <a:uFillTx/>
                <a:latin typeface="Arial"/>
                <a:cs typeface="Arial"/>
                <a:sym typeface="Arial"/>
              </a:rPr>
              <a:t>月</a:t>
            </a:r>
            <a:r>
              <a:rPr kumimoji="0" lang="en-US" altLang="zh-TW" sz="2800" b="0" i="0" u="none" strike="noStrike" kern="0" cap="none" spc="0" normalizeH="0" baseline="0" noProof="0" dirty="0">
                <a:ln>
                  <a:noFill/>
                </a:ln>
                <a:solidFill>
                  <a:srgbClr val="FFFFFF"/>
                </a:solidFill>
                <a:effectLst/>
                <a:uLnTx/>
                <a:uFillTx/>
                <a:latin typeface="Arial"/>
                <a:cs typeface="Arial"/>
                <a:sym typeface="Arial"/>
              </a:rPr>
              <a:t>31</a:t>
            </a:r>
            <a:r>
              <a:rPr kumimoji="0" lang="zh-TW" altLang="en-US" sz="2800" b="0" i="0" u="none" strike="noStrike" kern="0" cap="none" spc="0" normalizeH="0" baseline="0" noProof="0" dirty="0">
                <a:ln>
                  <a:noFill/>
                </a:ln>
                <a:solidFill>
                  <a:srgbClr val="FFFFFF"/>
                </a:solidFill>
                <a:effectLst/>
                <a:uLnTx/>
                <a:uFillTx/>
                <a:latin typeface="Arial"/>
                <a:cs typeface="Arial"/>
                <a:sym typeface="Arial"/>
              </a:rPr>
              <a:t>日</a:t>
            </a:r>
          </a:p>
        </p:txBody>
      </p:sp>
    </p:spTree>
    <p:extLst>
      <p:ext uri="{BB962C8B-B14F-4D97-AF65-F5344CB8AC3E}">
        <p14:creationId xmlns:p14="http://schemas.microsoft.com/office/powerpoint/2010/main" val="1800312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p:cNvGrpSpPr/>
        <p:nvPr/>
      </p:nvGrpSpPr>
      <p:grpSpPr>
        <a:xfrm>
          <a:off x="0" y="0"/>
          <a:ext cx="0" cy="0"/>
          <a:chOff x="0" y="0"/>
          <a:chExt cx="0" cy="0"/>
        </a:xfrm>
      </p:grpSpPr>
      <p:sp>
        <p:nvSpPr>
          <p:cNvPr id="189" name="Google Shape;189;p21"/>
          <p:cNvSpPr txBox="1"/>
          <p:nvPr/>
        </p:nvSpPr>
        <p:spPr>
          <a:xfrm>
            <a:off x="155647" y="1039626"/>
            <a:ext cx="9594706" cy="630685"/>
          </a:xfrm>
          <a:prstGeom prst="rect">
            <a:avLst/>
          </a:prstGeom>
          <a:noFill/>
          <a:ln>
            <a:noFill/>
          </a:ln>
        </p:spPr>
        <p:txBody>
          <a:bodyPr spcFirstLastPara="1" wrap="square" lIns="0" tIns="0" rIns="0" bIns="0" anchor="t" anchorCtr="0">
            <a:spAutoFit/>
          </a:bodyPr>
          <a:lstStyle/>
          <a:p>
            <a:pPr marL="0" marR="0" lvl="0" indent="0" algn="l" rtl="0">
              <a:lnSpc>
                <a:spcPct val="120019"/>
              </a:lnSpc>
              <a:spcBef>
                <a:spcPts val="0"/>
              </a:spcBef>
              <a:spcAft>
                <a:spcPts val="0"/>
              </a:spcAft>
              <a:buNone/>
            </a:pPr>
            <a:endParaRPr sz="2058">
              <a:solidFill>
                <a:srgbClr val="000000"/>
              </a:solidFill>
              <a:latin typeface="Calibri"/>
              <a:ea typeface="Calibri"/>
              <a:cs typeface="Calibri"/>
              <a:sym typeface="Calibri"/>
            </a:endParaRPr>
          </a:p>
          <a:p>
            <a:pPr marL="0" marR="0" lvl="0" indent="0" algn="l" rtl="0">
              <a:lnSpc>
                <a:spcPct val="120019"/>
              </a:lnSpc>
              <a:spcBef>
                <a:spcPts val="0"/>
              </a:spcBef>
              <a:spcAft>
                <a:spcPts val="0"/>
              </a:spcAft>
              <a:buNone/>
            </a:pPr>
            <a:endParaRPr sz="2058">
              <a:solidFill>
                <a:srgbClr val="000000"/>
              </a:solidFill>
              <a:latin typeface="Calibri"/>
              <a:ea typeface="Calibri"/>
              <a:cs typeface="Calibri"/>
              <a:sym typeface="Calibri"/>
            </a:endParaRPr>
          </a:p>
        </p:txBody>
      </p:sp>
      <p:sp>
        <p:nvSpPr>
          <p:cNvPr id="190" name="Google Shape;190;p21"/>
          <p:cNvSpPr/>
          <p:nvPr/>
        </p:nvSpPr>
        <p:spPr>
          <a:xfrm>
            <a:off x="339090" y="1189868"/>
            <a:ext cx="4639310" cy="4944232"/>
          </a:xfrm>
          <a:prstGeom prst="rect">
            <a:avLst/>
          </a:prstGeom>
          <a:noFill/>
          <a:ln>
            <a:noFill/>
          </a:ln>
        </p:spPr>
        <p:txBody>
          <a:bodyPr spcFirstLastPara="1" wrap="square" lIns="91425" tIns="45700" rIns="91425" bIns="45700" anchor="t" anchorCtr="0">
            <a:noAutofit/>
          </a:bodyPr>
          <a:lstStyle/>
          <a:p>
            <a:pPr>
              <a:lnSpc>
                <a:spcPts val="3100"/>
              </a:lnSpc>
            </a:pPr>
            <a:r>
              <a:rPr lang="zh-TW" altLang="zh-TW" sz="2400" dirty="0">
                <a:solidFill>
                  <a:schemeClr val="bg1">
                    <a:lumMod val="50000"/>
                  </a:schemeClr>
                </a:solidFill>
                <a:latin typeface="標楷體" panose="03000509000000000000" pitchFamily="65" charset="-120"/>
                <a:ea typeface="標楷體" panose="03000509000000000000" pitchFamily="65" charset="-120"/>
              </a:rPr>
              <a:t>過去師父都對大家說：「不要計較做多少」，現在又說：「</a:t>
            </a:r>
            <a:r>
              <a:rPr lang="zh-TW" altLang="en-US" sz="2400" dirty="0">
                <a:solidFill>
                  <a:schemeClr val="bg1">
                    <a:lumMod val="50000"/>
                  </a:schemeClr>
                </a:solidFill>
                <a:latin typeface="標楷體" panose="03000509000000000000" pitchFamily="65" charset="-120"/>
                <a:ea typeface="標楷體" panose="03000509000000000000" pitchFamily="65" charset="-120"/>
              </a:rPr>
              <a:t>要</a:t>
            </a:r>
            <a:r>
              <a:rPr lang="zh-TW" altLang="zh-TW" sz="2400" dirty="0">
                <a:solidFill>
                  <a:schemeClr val="bg1">
                    <a:lumMod val="50000"/>
                  </a:schemeClr>
                </a:solidFill>
                <a:latin typeface="標楷體" panose="03000509000000000000" pitchFamily="65" charset="-120"/>
                <a:ea typeface="標楷體" panose="03000509000000000000" pitchFamily="65" charset="-120"/>
              </a:rPr>
              <a:t>盤點自己的生命價值」</a:t>
            </a:r>
            <a:r>
              <a:rPr lang="zh-TW" altLang="en-US" sz="2400" dirty="0">
                <a:solidFill>
                  <a:schemeClr val="bg1">
                    <a:lumMod val="50000"/>
                  </a:schemeClr>
                </a:solidFill>
                <a:latin typeface="標楷體" panose="03000509000000000000" pitchFamily="65" charset="-120"/>
                <a:ea typeface="標楷體" panose="03000509000000000000" pitchFamily="65" charset="-120"/>
              </a:rPr>
              <a:t>，</a:t>
            </a:r>
            <a:r>
              <a:rPr lang="zh-TW" altLang="zh-TW" sz="2400" dirty="0">
                <a:solidFill>
                  <a:schemeClr val="bg1">
                    <a:lumMod val="50000"/>
                  </a:schemeClr>
                </a:solidFill>
                <a:latin typeface="標楷體" panose="03000509000000000000" pitchFamily="65" charset="-120"/>
                <a:ea typeface="標楷體" panose="03000509000000000000" pitchFamily="65" charset="-120"/>
              </a:rPr>
              <a:t>好像兩</a:t>
            </a:r>
            <a:r>
              <a:rPr lang="zh-TW" altLang="en-US" sz="2400" dirty="0">
                <a:solidFill>
                  <a:schemeClr val="bg1">
                    <a:lumMod val="50000"/>
                  </a:schemeClr>
                </a:solidFill>
                <a:latin typeface="標楷體" panose="03000509000000000000" pitchFamily="65" charset="-120"/>
                <a:ea typeface="標楷體" panose="03000509000000000000" pitchFamily="65" charset="-120"/>
              </a:rPr>
              <a:t>者</a:t>
            </a:r>
            <a:r>
              <a:rPr lang="zh-TW" altLang="zh-TW" sz="2400" dirty="0">
                <a:solidFill>
                  <a:schemeClr val="bg1">
                    <a:lumMod val="50000"/>
                  </a:schemeClr>
                </a:solidFill>
                <a:latin typeface="標楷體" panose="03000509000000000000" pitchFamily="65" charset="-120"/>
                <a:ea typeface="標楷體" panose="03000509000000000000" pitchFamily="65" charset="-120"/>
              </a:rPr>
              <a:t>有出入，</a:t>
            </a:r>
            <a:r>
              <a:rPr lang="zh-TW" altLang="en-US" sz="2400" dirty="0">
                <a:solidFill>
                  <a:schemeClr val="bg1">
                    <a:lumMod val="50000"/>
                  </a:schemeClr>
                </a:solidFill>
                <a:latin typeface="標楷體" panose="03000509000000000000" pitchFamily="65" charset="-120"/>
                <a:ea typeface="標楷體" panose="03000509000000000000" pitchFamily="65" charset="-120"/>
              </a:rPr>
              <a:t>其實</a:t>
            </a:r>
            <a:r>
              <a:rPr lang="zh-TW" altLang="zh-TW" sz="2400" dirty="0">
                <a:solidFill>
                  <a:schemeClr val="bg1">
                    <a:lumMod val="50000"/>
                  </a:schemeClr>
                </a:solidFill>
                <a:latin typeface="標楷體" panose="03000509000000000000" pitchFamily="65" charset="-120"/>
                <a:ea typeface="標楷體" panose="03000509000000000000" pitchFamily="65" charset="-120"/>
              </a:rPr>
              <a:t>「計較」與「計算」不同。「計較」</a:t>
            </a:r>
            <a:r>
              <a:rPr lang="zh-TW" altLang="en-US" sz="2400" dirty="0">
                <a:solidFill>
                  <a:schemeClr val="bg1">
                    <a:lumMod val="50000"/>
                  </a:schemeClr>
                </a:solidFill>
                <a:latin typeface="標楷體" panose="03000509000000000000" pitchFamily="65" charset="-120"/>
                <a:ea typeface="標楷體" panose="03000509000000000000" pitchFamily="65" charset="-120"/>
              </a:rPr>
              <a:t>執著在</a:t>
            </a:r>
            <a:r>
              <a:rPr lang="zh-TW" altLang="zh-TW" sz="2400" dirty="0">
                <a:solidFill>
                  <a:schemeClr val="bg1">
                    <a:lumMod val="50000"/>
                  </a:schemeClr>
                </a:solidFill>
                <a:latin typeface="標楷體" panose="03000509000000000000" pitchFamily="65" charset="-120"/>
                <a:ea typeface="標楷體" panose="03000509000000000000" pitchFamily="65" charset="-120"/>
              </a:rPr>
              <a:t>我做比較多，你做比較少</a:t>
            </a:r>
            <a:r>
              <a:rPr lang="zh-TW" altLang="en-US" sz="2400" dirty="0">
                <a:solidFill>
                  <a:schemeClr val="bg1">
                    <a:lumMod val="50000"/>
                  </a:schemeClr>
                </a:solidFill>
                <a:latin typeface="標楷體" panose="03000509000000000000" pitchFamily="65" charset="-120"/>
                <a:ea typeface="標楷體" panose="03000509000000000000" pitchFamily="65" charset="-120"/>
              </a:rPr>
              <a:t>，</a:t>
            </a:r>
            <a:r>
              <a:rPr lang="zh-TW" altLang="zh-TW" sz="2400" dirty="0">
                <a:solidFill>
                  <a:schemeClr val="bg1">
                    <a:lumMod val="50000"/>
                  </a:schemeClr>
                </a:solidFill>
                <a:latin typeface="標楷體" panose="03000509000000000000" pitchFamily="65" charset="-120"/>
                <a:ea typeface="標楷體" panose="03000509000000000000" pitchFamily="65" charset="-120"/>
              </a:rPr>
              <a:t>「計算」</a:t>
            </a:r>
            <a:r>
              <a:rPr lang="zh-TW" altLang="en-US" sz="2400" dirty="0">
                <a:solidFill>
                  <a:schemeClr val="bg1">
                    <a:lumMod val="50000"/>
                  </a:schemeClr>
                </a:solidFill>
                <a:latin typeface="標楷體" panose="03000509000000000000" pitchFamily="65" charset="-120"/>
                <a:ea typeface="標楷體" panose="03000509000000000000" pitchFamily="65" charset="-120"/>
              </a:rPr>
              <a:t>算的是</a:t>
            </a:r>
            <a:r>
              <a:rPr lang="zh-TW" altLang="zh-TW" sz="2400" dirty="0">
                <a:solidFill>
                  <a:schemeClr val="bg1">
                    <a:lumMod val="50000"/>
                  </a:schemeClr>
                </a:solidFill>
                <a:latin typeface="標楷體" panose="03000509000000000000" pitchFamily="65" charset="-120"/>
                <a:ea typeface="標楷體" panose="03000509000000000000" pitchFamily="65" charset="-120"/>
              </a:rPr>
              <a:t>生命在這輩子有價值嗎？</a:t>
            </a:r>
          </a:p>
          <a:p>
            <a:pPr>
              <a:lnSpc>
                <a:spcPts val="3100"/>
              </a:lnSpc>
            </a:pPr>
            <a:r>
              <a:rPr lang="en-US" altLang="zh-TW" sz="2400" b="1" dirty="0">
                <a:solidFill>
                  <a:schemeClr val="bg1">
                    <a:lumMod val="50000"/>
                  </a:schemeClr>
                </a:solidFill>
                <a:latin typeface="標楷體" panose="03000509000000000000" pitchFamily="65" charset="-120"/>
                <a:ea typeface="標楷體" panose="03000509000000000000" pitchFamily="65" charset="-120"/>
              </a:rPr>
              <a:t> </a:t>
            </a:r>
            <a:endParaRPr lang="zh-TW" altLang="zh-TW" sz="2400" dirty="0">
              <a:solidFill>
                <a:schemeClr val="bg1">
                  <a:lumMod val="50000"/>
                </a:schemeClr>
              </a:solidFill>
              <a:latin typeface="標楷體" panose="03000509000000000000" pitchFamily="65" charset="-120"/>
              <a:ea typeface="標楷體" panose="03000509000000000000" pitchFamily="65" charset="-120"/>
            </a:endParaRPr>
          </a:p>
          <a:p>
            <a:pPr>
              <a:lnSpc>
                <a:spcPts val="3100"/>
              </a:lnSpc>
            </a:pPr>
            <a:r>
              <a:rPr lang="zh-TW" altLang="zh-TW" sz="2400" dirty="0">
                <a:solidFill>
                  <a:schemeClr val="bg1">
                    <a:lumMod val="50000"/>
                  </a:schemeClr>
                </a:solidFill>
                <a:latin typeface="標楷體" panose="03000509000000000000" pitchFamily="65" charset="-120"/>
                <a:ea typeface="標楷體" panose="03000509000000000000" pitchFamily="65" charset="-120"/>
              </a:rPr>
              <a:t>希望大家盤點過去</a:t>
            </a:r>
            <a:r>
              <a:rPr lang="zh-TW" altLang="en-US" sz="2400" dirty="0">
                <a:solidFill>
                  <a:schemeClr val="bg1">
                    <a:lumMod val="50000"/>
                  </a:schemeClr>
                </a:solidFill>
                <a:latin typeface="標楷體" panose="03000509000000000000" pitchFamily="65" charset="-120"/>
                <a:ea typeface="標楷體" panose="03000509000000000000" pitchFamily="65" charset="-120"/>
              </a:rPr>
              <a:t>，</a:t>
            </a:r>
            <a:r>
              <a:rPr lang="zh-TW" altLang="zh-TW" sz="2400" dirty="0">
                <a:solidFill>
                  <a:schemeClr val="bg1">
                    <a:lumMod val="50000"/>
                  </a:schemeClr>
                </a:solidFill>
                <a:latin typeface="標楷體" panose="03000509000000000000" pitchFamily="65" charset="-120"/>
                <a:ea typeface="標楷體" panose="03000509000000000000" pitchFamily="65" charset="-120"/>
              </a:rPr>
              <a:t>要勤耕未來，佛法說，未成佛前要結好人緣，難得人身，不要讓自己的生命寂寞掉，要把生命的精彩提出來。</a:t>
            </a:r>
          </a:p>
          <a:p>
            <a:pPr marL="0" marR="0" lvl="0" indent="0" algn="l" rtl="0">
              <a:lnSpc>
                <a:spcPts val="3100"/>
              </a:lnSpc>
              <a:spcBef>
                <a:spcPts val="0"/>
              </a:spcBef>
              <a:spcAft>
                <a:spcPts val="0"/>
              </a:spcAft>
              <a:buNone/>
            </a:pPr>
            <a:endParaRPr sz="2400" b="1" dirty="0">
              <a:solidFill>
                <a:schemeClr val="bg1">
                  <a:lumMod val="50000"/>
                </a:schemeClr>
              </a:solidFill>
              <a:latin typeface="標楷體" panose="03000509000000000000" pitchFamily="65" charset="-120"/>
              <a:ea typeface="標楷體" panose="03000509000000000000" pitchFamily="65" charset="-120"/>
              <a:sym typeface="Arial"/>
            </a:endParaRPr>
          </a:p>
        </p:txBody>
      </p:sp>
      <p:pic>
        <p:nvPicPr>
          <p:cNvPr id="192" name="Google Shape;192;p21"/>
          <p:cNvPicPr preferRelativeResize="0"/>
          <p:nvPr/>
        </p:nvPicPr>
        <p:blipFill rotWithShape="1">
          <a:blip r:embed="rId4">
            <a:alphaModFix/>
          </a:blip>
          <a:srcRect/>
          <a:stretch/>
        </p:blipFill>
        <p:spPr>
          <a:xfrm>
            <a:off x="4560278" y="-393700"/>
            <a:ext cx="6037384" cy="7696200"/>
          </a:xfrm>
          <a:prstGeom prst="rect">
            <a:avLst/>
          </a:prstGeom>
          <a:noFill/>
          <a:ln>
            <a:noFill/>
          </a:ln>
        </p:spPr>
      </p:pic>
      <p:sp>
        <p:nvSpPr>
          <p:cNvPr id="6" name="Google Shape;114;p15"/>
          <p:cNvSpPr/>
          <p:nvPr/>
        </p:nvSpPr>
        <p:spPr>
          <a:xfrm>
            <a:off x="152401" y="248405"/>
            <a:ext cx="5143500" cy="729127"/>
          </a:xfrm>
          <a:prstGeom prst="rect">
            <a:avLst/>
          </a:prstGeom>
          <a:noFill/>
          <a:ln>
            <a:noFill/>
          </a:ln>
        </p:spPr>
        <p:txBody>
          <a:bodyPr spcFirstLastPara="1" wrap="square" lIns="91425" tIns="45700" rIns="91425" bIns="45700" anchor="t" anchorCtr="0">
            <a:noAutofit/>
          </a:bodyPr>
          <a:lstStyle/>
          <a:p>
            <a:pPr>
              <a:lnSpc>
                <a:spcPct val="161190"/>
              </a:lnSpc>
            </a:pPr>
            <a:r>
              <a:rPr lang="zh-TW" sz="3200" b="1" dirty="0">
                <a:solidFill>
                  <a:schemeClr val="bg1">
                    <a:lumMod val="50000"/>
                  </a:schemeClr>
                </a:solidFill>
                <a:latin typeface="標楷體" panose="03000509000000000000" pitchFamily="65" charset="-120"/>
                <a:ea typeface="標楷體" panose="03000509000000000000" pitchFamily="65" charset="-120"/>
                <a:sym typeface="Arial"/>
              </a:rPr>
              <a:t>盤點</a:t>
            </a:r>
            <a:r>
              <a:rPr lang="zh-TW" altLang="en-US" sz="3200" b="1" dirty="0">
                <a:solidFill>
                  <a:schemeClr val="bg1">
                    <a:lumMod val="50000"/>
                  </a:schemeClr>
                </a:solidFill>
                <a:latin typeface="標楷體" panose="03000509000000000000" pitchFamily="65" charset="-120"/>
                <a:ea typeface="標楷體" panose="03000509000000000000" pitchFamily="65" charset="-120"/>
                <a:sym typeface="Arial"/>
              </a:rPr>
              <a:t>四</a:t>
            </a:r>
            <a:r>
              <a:rPr lang="zh-TW" sz="3200" b="1" dirty="0">
                <a:solidFill>
                  <a:schemeClr val="bg1">
                    <a:lumMod val="50000"/>
                  </a:schemeClr>
                </a:solidFill>
                <a:latin typeface="標楷體" panose="03000509000000000000" pitchFamily="65" charset="-120"/>
                <a:ea typeface="標楷體" panose="03000509000000000000" pitchFamily="65" charset="-120"/>
                <a:sym typeface="Arial"/>
              </a:rPr>
              <a:t> </a:t>
            </a:r>
            <a:r>
              <a:rPr lang="en-US" altLang="zh-TW" sz="3200" b="1" dirty="0">
                <a:solidFill>
                  <a:schemeClr val="bg1">
                    <a:lumMod val="50000"/>
                  </a:schemeClr>
                </a:solidFill>
                <a:latin typeface="標楷體" panose="03000509000000000000" pitchFamily="65" charset="-120"/>
                <a:ea typeface="標楷體" panose="03000509000000000000" pitchFamily="65" charset="-120"/>
              </a:rPr>
              <a:t>: </a:t>
            </a:r>
            <a:r>
              <a:rPr lang="zh-TW" altLang="zh-TW" sz="3200" b="1" dirty="0">
                <a:solidFill>
                  <a:schemeClr val="bg1">
                    <a:lumMod val="50000"/>
                  </a:schemeClr>
                </a:solidFill>
                <a:latin typeface="標楷體" panose="03000509000000000000" pitchFamily="65" charset="-120"/>
                <a:ea typeface="標楷體" panose="03000509000000000000" pitchFamily="65" charset="-120"/>
              </a:rPr>
              <a:t>生命永恆與圓滿</a:t>
            </a:r>
            <a:endParaRPr lang="zh-TW" altLang="en-US" sz="3200" b="1" dirty="0">
              <a:solidFill>
                <a:schemeClr val="bg1">
                  <a:lumMod val="50000"/>
                </a:schemeClr>
              </a:solidFill>
              <a:latin typeface="標楷體" panose="03000509000000000000" pitchFamily="65" charset="-120"/>
              <a:ea typeface="標楷體" panose="03000509000000000000" pitchFamily="65" charset="-120"/>
              <a:cs typeface="Calibri"/>
              <a:sym typeface="Calibri"/>
            </a:endParaRPr>
          </a:p>
          <a:p>
            <a:pPr marL="0" marR="0" lvl="0" indent="0" algn="l" rtl="0">
              <a:lnSpc>
                <a:spcPct val="161190"/>
              </a:lnSpc>
              <a:spcBef>
                <a:spcPts val="0"/>
              </a:spcBef>
              <a:spcAft>
                <a:spcPts val="0"/>
              </a:spcAft>
              <a:buNone/>
            </a:pPr>
            <a:endParaRPr sz="3200" b="1" dirty="0">
              <a:solidFill>
                <a:schemeClr val="bg1">
                  <a:lumMod val="50000"/>
                </a:schemeClr>
              </a:solidFill>
              <a:latin typeface="標楷體" panose="03000509000000000000" pitchFamily="65" charset="-120"/>
              <a:ea typeface="標楷體" panose="03000509000000000000" pitchFamily="65" charset="-120"/>
              <a:sym typeface="Arial"/>
            </a:endParaRPr>
          </a:p>
        </p:txBody>
      </p:sp>
      <p:sp>
        <p:nvSpPr>
          <p:cNvPr id="7" name="矩形 6"/>
          <p:cNvSpPr/>
          <p:nvPr/>
        </p:nvSpPr>
        <p:spPr>
          <a:xfrm>
            <a:off x="1617035" y="6205909"/>
            <a:ext cx="3570208" cy="461665"/>
          </a:xfrm>
          <a:prstGeom prst="rect">
            <a:avLst/>
          </a:prstGeom>
        </p:spPr>
        <p:txBody>
          <a:bodyPr wrap="none">
            <a:spAutoFit/>
          </a:bodyPr>
          <a:lstStyle/>
          <a:p>
            <a:r>
              <a:rPr lang="en-US" altLang="zh-TW" sz="2400" b="1" dirty="0">
                <a:solidFill>
                  <a:srgbClr val="7F7F7F"/>
                </a:solidFill>
                <a:latin typeface="標楷體" panose="03000509000000000000" pitchFamily="65" charset="-120"/>
                <a:ea typeface="標楷體" panose="03000509000000000000" pitchFamily="65" charset="-120"/>
              </a:rPr>
              <a:t>~</a:t>
            </a:r>
            <a:r>
              <a:rPr lang="zh-TW" altLang="en-US" sz="2400" b="1" dirty="0">
                <a:solidFill>
                  <a:srgbClr val="7F7F7F"/>
                </a:solidFill>
                <a:latin typeface="標楷體" panose="03000509000000000000" pitchFamily="65" charset="-120"/>
                <a:ea typeface="標楷體" panose="03000509000000000000" pitchFamily="65" charset="-120"/>
              </a:rPr>
              <a:t> 摘錄自證嚴法師開示 </a:t>
            </a:r>
            <a:r>
              <a:rPr lang="en-US" altLang="zh-TW" sz="2400" b="1" dirty="0">
                <a:solidFill>
                  <a:srgbClr val="7F7F7F"/>
                </a:solidFill>
                <a:latin typeface="標楷體" panose="03000509000000000000" pitchFamily="65" charset="-120"/>
                <a:ea typeface="標楷體" panose="03000509000000000000" pitchFamily="65" charset="-120"/>
              </a:rPr>
              <a:t>~</a:t>
            </a:r>
            <a:endParaRPr lang="zh-TW" alt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7"/>
        <p:cNvGrpSpPr/>
        <p:nvPr/>
      </p:nvGrpSpPr>
      <p:grpSpPr>
        <a:xfrm>
          <a:off x="0" y="0"/>
          <a:ext cx="0" cy="0"/>
          <a:chOff x="0" y="0"/>
          <a:chExt cx="0" cy="0"/>
        </a:xfrm>
      </p:grpSpPr>
      <p:sp>
        <p:nvSpPr>
          <p:cNvPr id="198" name="Google Shape;198;p22"/>
          <p:cNvSpPr txBox="1"/>
          <p:nvPr/>
        </p:nvSpPr>
        <p:spPr>
          <a:xfrm rot="-24186">
            <a:off x="3374587" y="1067690"/>
            <a:ext cx="3156825" cy="81253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zh-TW" sz="4800" b="1" dirty="0">
                <a:solidFill>
                  <a:schemeClr val="bg1">
                    <a:lumMod val="50000"/>
                  </a:schemeClr>
                </a:solidFill>
                <a:latin typeface="標楷體" panose="03000509000000000000" pitchFamily="65" charset="-120"/>
                <a:ea typeface="標楷體" panose="03000509000000000000" pitchFamily="65" charset="-120"/>
                <a:sym typeface="Arial"/>
              </a:rPr>
              <a:t>生命目標</a:t>
            </a:r>
            <a:r>
              <a:rPr lang="zh-TW" sz="4800" dirty="0">
                <a:solidFill>
                  <a:schemeClr val="bg1">
                    <a:lumMod val="50000"/>
                  </a:schemeClr>
                </a:solidFill>
                <a:latin typeface="標楷體" panose="03000509000000000000" pitchFamily="65" charset="-120"/>
                <a:ea typeface="標楷體" panose="03000509000000000000" pitchFamily="65" charset="-120"/>
                <a:sym typeface="Arial"/>
              </a:rPr>
              <a:t> </a:t>
            </a:r>
            <a:endParaRPr sz="4800" dirty="0">
              <a:solidFill>
                <a:schemeClr val="bg1">
                  <a:lumMod val="50000"/>
                </a:schemeClr>
              </a:solidFill>
              <a:latin typeface="標楷體" panose="03000509000000000000" pitchFamily="65" charset="-120"/>
              <a:ea typeface="標楷體" panose="03000509000000000000" pitchFamily="65" charset="-120"/>
            </a:endParaRPr>
          </a:p>
        </p:txBody>
      </p:sp>
      <p:sp>
        <p:nvSpPr>
          <p:cNvPr id="199" name="Google Shape;199;p22"/>
          <p:cNvSpPr/>
          <p:nvPr/>
        </p:nvSpPr>
        <p:spPr>
          <a:xfrm>
            <a:off x="1308101" y="6248400"/>
            <a:ext cx="7543800" cy="469900"/>
          </a:xfrm>
          <a:prstGeom prst="rect">
            <a:avLst/>
          </a:prstGeom>
          <a:noFill/>
          <a:ln>
            <a:noFill/>
          </a:ln>
        </p:spPr>
        <p:txBody>
          <a:bodyPr spcFirstLastPara="1" wrap="square" lIns="91425" tIns="45700" rIns="91425" bIns="45700" anchor="t" anchorCtr="0">
            <a:noAutofit/>
          </a:bodyPr>
          <a:lstStyle/>
          <a:p>
            <a:pPr lvl="0" algn="dist"/>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生命如</a:t>
            </a:r>
            <a:r>
              <a:rPr lang="zh-TW" altLang="en-US" sz="2400" dirty="0">
                <a:solidFill>
                  <a:schemeClr val="accent3">
                    <a:lumMod val="50000"/>
                  </a:schemeClr>
                </a:solidFill>
                <a:latin typeface="標楷體" panose="03000509000000000000" pitchFamily="65" charset="-120"/>
                <a:ea typeface="標楷體" panose="03000509000000000000" pitchFamily="65" charset="-120"/>
                <a:sym typeface="Arial"/>
              </a:rPr>
              <a:t>一畝田</a:t>
            </a:r>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a:t>
            </a:r>
            <a:r>
              <a:rPr lang="zh-TW" altLang="en-US" sz="2400" dirty="0">
                <a:solidFill>
                  <a:schemeClr val="accent3">
                    <a:lumMod val="50000"/>
                  </a:schemeClr>
                </a:solidFill>
                <a:latin typeface="標楷體" panose="03000509000000000000" pitchFamily="65" charset="-120"/>
                <a:ea typeface="標楷體" panose="03000509000000000000" pitchFamily="65" charset="-120"/>
                <a:sym typeface="Arial"/>
              </a:rPr>
              <a:t>用心耕耘，才能福慧雙收。</a:t>
            </a:r>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                                               </a:t>
            </a:r>
            <a:endParaRPr sz="2400" dirty="0">
              <a:solidFill>
                <a:schemeClr val="accent3">
                  <a:lumMod val="50000"/>
                </a:schemeClr>
              </a:solidFill>
              <a:latin typeface="標楷體" panose="03000509000000000000" pitchFamily="65" charset="-120"/>
              <a:ea typeface="標楷體" panose="03000509000000000000" pitchFamily="65" charset="-120"/>
            </a:endParaRPr>
          </a:p>
          <a:p>
            <a:pPr marL="0" marR="0" lvl="0" indent="0" algn="dist" rtl="0">
              <a:spcBef>
                <a:spcPts val="0"/>
              </a:spcBef>
              <a:spcAft>
                <a:spcPts val="0"/>
              </a:spcAft>
              <a:buNone/>
            </a:pPr>
            <a:endParaRPr sz="2400" dirty="0">
              <a:solidFill>
                <a:schemeClr val="accent3">
                  <a:lumMod val="50000"/>
                </a:schemeClr>
              </a:solidFill>
              <a:latin typeface="標楷體" panose="03000509000000000000" pitchFamily="65" charset="-120"/>
              <a:ea typeface="標楷體" panose="03000509000000000000" pitchFamily="65" charset="-120"/>
              <a:cs typeface="Microsoft JhengHei"/>
              <a:sym typeface="Microsoft JhengHei"/>
            </a:endParaRPr>
          </a:p>
          <a:p>
            <a:pPr marL="0" marR="0" lvl="0" indent="0" algn="dist" rtl="0">
              <a:spcBef>
                <a:spcPts val="0"/>
              </a:spcBef>
              <a:spcAft>
                <a:spcPts val="0"/>
              </a:spcAft>
              <a:buNone/>
            </a:pPr>
            <a:endParaRPr sz="2400" dirty="0">
              <a:solidFill>
                <a:schemeClr val="accent3">
                  <a:lumMod val="50000"/>
                </a:schemeClr>
              </a:solidFill>
              <a:latin typeface="標楷體" panose="03000509000000000000" pitchFamily="65" charset="-120"/>
              <a:ea typeface="標楷體" panose="03000509000000000000" pitchFamily="65" charset="-120"/>
              <a:cs typeface="Microsoft JhengHei"/>
              <a:sym typeface="Microsoft JhengHei"/>
            </a:endParaRPr>
          </a:p>
        </p:txBody>
      </p:sp>
      <p:sp>
        <p:nvSpPr>
          <p:cNvPr id="3" name="文字方塊 2">
            <a:extLst>
              <a:ext uri="{FF2B5EF4-FFF2-40B4-BE49-F238E27FC236}">
                <a16:creationId xmlns:a16="http://schemas.microsoft.com/office/drawing/2014/main" id="{24B0FABC-B52F-9F35-8BD0-D86AD86EE858}"/>
              </a:ext>
            </a:extLst>
          </p:cNvPr>
          <p:cNvSpPr txBox="1"/>
          <p:nvPr/>
        </p:nvSpPr>
        <p:spPr>
          <a:xfrm>
            <a:off x="2336801" y="2644170"/>
            <a:ext cx="5486399" cy="1569660"/>
          </a:xfrm>
          <a:prstGeom prst="rect">
            <a:avLst/>
          </a:prstGeom>
          <a:noFill/>
        </p:spPr>
        <p:txBody>
          <a:bodyPr wrap="square">
            <a:spAutoFit/>
          </a:bodyPr>
          <a:lstStyle/>
          <a:p>
            <a:r>
              <a:rPr lang="zh-TW" altLang="en-US" sz="3200" b="1" dirty="0">
                <a:solidFill>
                  <a:schemeClr val="tx1">
                    <a:lumMod val="65000"/>
                    <a:lumOff val="35000"/>
                  </a:schemeClr>
                </a:solidFill>
              </a:rPr>
              <a:t>弘揚慈濟宗門，靜思法脈</a:t>
            </a:r>
            <a:endParaRPr lang="en-US" altLang="zh-TW" sz="3200" b="1" dirty="0">
              <a:solidFill>
                <a:schemeClr val="tx1">
                  <a:lumMod val="65000"/>
                  <a:lumOff val="35000"/>
                </a:schemeClr>
              </a:solidFill>
            </a:endParaRPr>
          </a:p>
          <a:p>
            <a:r>
              <a:rPr lang="zh-TW" altLang="en-US" sz="3200" b="1" dirty="0">
                <a:solidFill>
                  <a:schemeClr val="tx1">
                    <a:lumMod val="65000"/>
                    <a:lumOff val="35000"/>
                  </a:schemeClr>
                </a:solidFill>
              </a:rPr>
              <a:t>引導人人共行菩薩道</a:t>
            </a:r>
            <a:endParaRPr lang="en-US" altLang="zh-TW" sz="3200" b="1" dirty="0">
              <a:solidFill>
                <a:schemeClr val="tx1">
                  <a:lumMod val="65000"/>
                  <a:lumOff val="35000"/>
                </a:schemeClr>
              </a:solidFill>
            </a:endParaRPr>
          </a:p>
          <a:p>
            <a:r>
              <a:rPr lang="zh-TW" altLang="en-US" sz="3200" b="1" dirty="0">
                <a:solidFill>
                  <a:schemeClr val="tx1">
                    <a:lumMod val="65000"/>
                    <a:lumOff val="35000"/>
                  </a:schemeClr>
                </a:solidFill>
              </a:rPr>
              <a:t>讓人人歡喜、自覺、得大智慧</a:t>
            </a:r>
            <a:endParaRPr lang="zh-TW" altLang="en-US" b="1" dirty="0">
              <a:solidFill>
                <a:schemeClr val="tx1">
                  <a:lumMod val="65000"/>
                  <a:lumOff val="35000"/>
                </a:schemeClr>
              </a:solidFill>
            </a:endParaRPr>
          </a:p>
        </p:txBody>
      </p:sp>
    </p:spTree>
    <p:extLst>
      <p:ext uri="{BB962C8B-B14F-4D97-AF65-F5344CB8AC3E}">
        <p14:creationId xmlns:p14="http://schemas.microsoft.com/office/powerpoint/2010/main" val="4186600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p:cNvGrpSpPr/>
        <p:nvPr/>
      </p:nvGrpSpPr>
      <p:grpSpPr>
        <a:xfrm>
          <a:off x="0" y="0"/>
          <a:ext cx="0" cy="0"/>
          <a:chOff x="0" y="0"/>
          <a:chExt cx="0" cy="0"/>
        </a:xfrm>
      </p:grpSpPr>
      <p:sp>
        <p:nvSpPr>
          <p:cNvPr id="205" name="Google Shape;205;p23"/>
          <p:cNvSpPr/>
          <p:nvPr/>
        </p:nvSpPr>
        <p:spPr>
          <a:xfrm>
            <a:off x="1371600" y="6248400"/>
            <a:ext cx="7493000" cy="4154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一秒鐘，做出了生命的價值，那價值就是千倍</a:t>
            </a:r>
            <a:r>
              <a:rPr lang="zh-TW" altLang="en-US" sz="2400" dirty="0">
                <a:solidFill>
                  <a:schemeClr val="accent3">
                    <a:lumMod val="50000"/>
                  </a:schemeClr>
                </a:solidFill>
                <a:latin typeface="標楷體" panose="03000509000000000000" pitchFamily="65" charset="-120"/>
                <a:ea typeface="標楷體" panose="03000509000000000000" pitchFamily="65" charset="-120"/>
                <a:sym typeface="Arial"/>
              </a:rPr>
              <a:t>、</a:t>
            </a:r>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萬倍</a:t>
            </a:r>
            <a:r>
              <a:rPr lang="zh-TW" altLang="en-US" sz="2400" dirty="0">
                <a:solidFill>
                  <a:schemeClr val="accent3">
                    <a:lumMod val="50000"/>
                  </a:schemeClr>
                </a:solidFill>
                <a:latin typeface="標楷體" panose="03000509000000000000" pitchFamily="65" charset="-120"/>
                <a:ea typeface="標楷體" panose="03000509000000000000" pitchFamily="65" charset="-120"/>
                <a:sym typeface="Arial"/>
              </a:rPr>
              <a:t>。</a:t>
            </a:r>
            <a:endParaRPr sz="2400" dirty="0">
              <a:solidFill>
                <a:schemeClr val="accent3">
                  <a:lumMod val="50000"/>
                </a:schemeClr>
              </a:solidFill>
              <a:latin typeface="標楷體" panose="03000509000000000000" pitchFamily="65" charset="-120"/>
              <a:ea typeface="標楷體" panose="03000509000000000000" pitchFamily="65" charset="-120"/>
              <a:sym typeface="Arial"/>
            </a:endParaRPr>
          </a:p>
          <a:p>
            <a:pPr marL="0" marR="0" lvl="0" indent="0" algn="l" rtl="0">
              <a:spcBef>
                <a:spcPts val="0"/>
              </a:spcBef>
              <a:spcAft>
                <a:spcPts val="0"/>
              </a:spcAft>
              <a:buNone/>
            </a:pPr>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                                                                                 </a:t>
            </a:r>
            <a:endParaRPr sz="2400" dirty="0">
              <a:solidFill>
                <a:schemeClr val="accent3">
                  <a:lumMod val="50000"/>
                </a:schemeClr>
              </a:solidFill>
              <a:latin typeface="標楷體" panose="03000509000000000000" pitchFamily="65" charset="-120"/>
              <a:ea typeface="標楷體" panose="03000509000000000000" pitchFamily="65" charset="-120"/>
            </a:endParaRPr>
          </a:p>
        </p:txBody>
      </p:sp>
      <p:sp>
        <p:nvSpPr>
          <p:cNvPr id="4" name="Google Shape;198;p22"/>
          <p:cNvSpPr txBox="1"/>
          <p:nvPr/>
        </p:nvSpPr>
        <p:spPr>
          <a:xfrm rot="-24186">
            <a:off x="3374587" y="1067690"/>
            <a:ext cx="3156825" cy="81253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zh-TW" altLang="en-US" sz="4800" b="1" dirty="0">
                <a:solidFill>
                  <a:schemeClr val="bg1">
                    <a:lumMod val="50000"/>
                  </a:schemeClr>
                </a:solidFill>
                <a:latin typeface="標楷體" panose="03000509000000000000" pitchFamily="65" charset="-120"/>
                <a:ea typeface="標楷體" panose="03000509000000000000" pitchFamily="65" charset="-120"/>
              </a:rPr>
              <a:t>行動計畫</a:t>
            </a:r>
            <a:r>
              <a:rPr lang="zh-TW" sz="4800" dirty="0">
                <a:solidFill>
                  <a:schemeClr val="bg1">
                    <a:lumMod val="50000"/>
                  </a:schemeClr>
                </a:solidFill>
                <a:latin typeface="標楷體" panose="03000509000000000000" pitchFamily="65" charset="-120"/>
                <a:ea typeface="標楷體" panose="03000509000000000000" pitchFamily="65" charset="-120"/>
                <a:sym typeface="Arial"/>
              </a:rPr>
              <a:t> </a:t>
            </a:r>
            <a:endParaRPr sz="4800" dirty="0">
              <a:solidFill>
                <a:schemeClr val="bg1">
                  <a:lumMod val="50000"/>
                </a:schemeClr>
              </a:solidFill>
              <a:latin typeface="標楷體" panose="03000509000000000000" pitchFamily="65" charset="-120"/>
              <a:ea typeface="標楷體" panose="03000509000000000000" pitchFamily="65" charset="-120"/>
            </a:endParaRPr>
          </a:p>
        </p:txBody>
      </p:sp>
      <p:sp>
        <p:nvSpPr>
          <p:cNvPr id="2" name="文字方塊 1">
            <a:extLst>
              <a:ext uri="{FF2B5EF4-FFF2-40B4-BE49-F238E27FC236}">
                <a16:creationId xmlns:a16="http://schemas.microsoft.com/office/drawing/2014/main" id="{180A2576-E71B-2FF8-91B2-1BE79D41D0B0}"/>
              </a:ext>
            </a:extLst>
          </p:cNvPr>
          <p:cNvSpPr txBox="1"/>
          <p:nvPr/>
        </p:nvSpPr>
        <p:spPr>
          <a:xfrm>
            <a:off x="2218267" y="2775404"/>
            <a:ext cx="5731933" cy="1815882"/>
          </a:xfrm>
          <a:prstGeom prst="rect">
            <a:avLst/>
          </a:prstGeom>
          <a:noFill/>
        </p:spPr>
        <p:txBody>
          <a:bodyPr wrap="square">
            <a:spAutoFit/>
          </a:bodyPr>
          <a:lstStyle/>
          <a:p>
            <a:pPr marL="514350" indent="-514350">
              <a:buFont typeface="+mj-lt"/>
              <a:buAutoNum type="arabicPeriod"/>
            </a:pPr>
            <a:r>
              <a:rPr lang="zh-TW" altLang="en-US" sz="2800" dirty="0">
                <a:solidFill>
                  <a:schemeClr val="tx1">
                    <a:lumMod val="65000"/>
                    <a:lumOff val="35000"/>
                  </a:schemeClr>
                </a:solidFill>
              </a:rPr>
              <a:t>舉辦法華心香讀書會，傳承正法</a:t>
            </a:r>
            <a:endParaRPr lang="en-US" altLang="zh-TW" sz="2800" dirty="0">
              <a:solidFill>
                <a:schemeClr val="tx1">
                  <a:lumMod val="65000"/>
                  <a:lumOff val="35000"/>
                </a:schemeClr>
              </a:solidFill>
            </a:endParaRPr>
          </a:p>
          <a:p>
            <a:pPr marL="514350" indent="-514350">
              <a:buFont typeface="+mj-lt"/>
              <a:buAutoNum type="arabicPeriod"/>
            </a:pPr>
            <a:r>
              <a:rPr lang="zh-TW" altLang="en-US" sz="2800" dirty="0">
                <a:solidFill>
                  <a:schemeClr val="tx1">
                    <a:lumMod val="65000"/>
                    <a:lumOff val="35000"/>
                  </a:schemeClr>
                </a:solidFill>
              </a:rPr>
              <a:t>錄製惟智薰法香，理解佛心師志</a:t>
            </a:r>
            <a:endParaRPr lang="en-US" altLang="zh-TW" sz="2800" dirty="0">
              <a:solidFill>
                <a:schemeClr val="tx1">
                  <a:lumMod val="65000"/>
                  <a:lumOff val="35000"/>
                </a:schemeClr>
              </a:solidFill>
            </a:endParaRPr>
          </a:p>
          <a:p>
            <a:pPr marL="514350" indent="-514350">
              <a:buFont typeface="+mj-lt"/>
              <a:buAutoNum type="arabicPeriod"/>
            </a:pPr>
            <a:r>
              <a:rPr lang="zh-TW" altLang="en-US" sz="2800" dirty="0">
                <a:solidFill>
                  <a:schemeClr val="tx1">
                    <a:lumMod val="65000"/>
                    <a:lumOff val="35000"/>
                  </a:schemeClr>
                </a:solidFill>
              </a:rPr>
              <a:t>開發並推動以愛為管理系列課程</a:t>
            </a:r>
            <a:endParaRPr lang="en-US" altLang="zh-TW" sz="2800" dirty="0">
              <a:solidFill>
                <a:schemeClr val="tx1">
                  <a:lumMod val="65000"/>
                  <a:lumOff val="35000"/>
                </a:schemeClr>
              </a:solidFill>
            </a:endParaRPr>
          </a:p>
          <a:p>
            <a:pPr marL="514350" indent="-514350">
              <a:buFont typeface="+mj-lt"/>
              <a:buAutoNum type="arabicPeriod"/>
            </a:pPr>
            <a:r>
              <a:rPr lang="zh-TW" altLang="en-US" sz="2800" dirty="0">
                <a:solidFill>
                  <a:schemeClr val="tx1">
                    <a:lumMod val="65000"/>
                    <a:lumOff val="35000"/>
                  </a:schemeClr>
                </a:solidFill>
              </a:rPr>
              <a:t>指導探索教育團隊種子講師培訓</a:t>
            </a:r>
            <a:endParaRPr lang="zh-TW" altLang="en-US" sz="3200" dirty="0">
              <a:solidFill>
                <a:schemeClr val="tx1">
                  <a:lumMod val="65000"/>
                  <a:lumOff val="35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文字版面配置區 2"/>
          <p:cNvSpPr>
            <a:spLocks noGrp="1"/>
          </p:cNvSpPr>
          <p:nvPr>
            <p:ph type="body" idx="1"/>
          </p:nvPr>
        </p:nvSpPr>
        <p:spPr/>
        <p:txBody>
          <a:bodyPr/>
          <a:lstStyle/>
          <a:p>
            <a:endParaRPr lang="zh-TW" altLang="en-US"/>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5999" cy="6858000"/>
          </a:xfrm>
          <a:prstGeom prst="rect">
            <a:avLst/>
          </a:prstGeom>
        </p:spPr>
      </p:pic>
      <p:sp>
        <p:nvSpPr>
          <p:cNvPr id="5" name="矩形 4"/>
          <p:cNvSpPr/>
          <p:nvPr/>
        </p:nvSpPr>
        <p:spPr>
          <a:xfrm>
            <a:off x="624734" y="1348744"/>
            <a:ext cx="9143380" cy="4585871"/>
          </a:xfrm>
          <a:prstGeom prst="rect">
            <a:avLst/>
          </a:prstGeom>
        </p:spPr>
        <p:txBody>
          <a:bodyPr wrap="square">
            <a:spAutoFit/>
          </a:bodyPr>
          <a:lstStyle/>
          <a:p>
            <a:pPr eaLnBrk="1" hangingPunct="1"/>
            <a:r>
              <a:rPr lang="zh-TW" altLang="en-US" sz="3200" b="1" dirty="0">
                <a:solidFill>
                  <a:schemeClr val="accent3">
                    <a:lumMod val="50000"/>
                  </a:schemeClr>
                </a:solidFill>
                <a:latin typeface="標楷體" panose="03000509000000000000" pitchFamily="65" charset="-120"/>
                <a:ea typeface="標楷體" panose="03000509000000000000" pitchFamily="65" charset="-120"/>
                <a:cs typeface="Arial" panose="020B0604020202020204" pitchFamily="34" charset="0"/>
                <a:sym typeface="Arial" panose="020B0604020202020204" pitchFamily="34" charset="0"/>
              </a:rPr>
              <a:t>🍎 法音集：</a:t>
            </a:r>
            <a:r>
              <a:rPr lang="en-US" altLang="zh-TW" sz="2800" dirty="0">
                <a:solidFill>
                  <a:schemeClr val="bg1">
                    <a:lumMod val="50000"/>
                  </a:schemeClr>
                </a:solidFill>
                <a:latin typeface="+mj-lt"/>
                <a:ea typeface="微軟正黑體" panose="020B0604030504040204" pitchFamily="34" charset="-120"/>
                <a:cs typeface="Arial" panose="020B0604020202020204" pitchFamily="34" charset="0"/>
                <a:sym typeface="Arial" panose="020B0604020202020204" pitchFamily="34" charset="0"/>
                <a:hlinkClick r:id="rId3"/>
              </a:rPr>
              <a:t>http://tcmaster.daai.tv/</a:t>
            </a:r>
            <a:endParaRPr lang="en-US" altLang="zh-TW" sz="2800" dirty="0">
              <a:solidFill>
                <a:schemeClr val="bg1">
                  <a:lumMod val="50000"/>
                </a:schemeClr>
              </a:solidFill>
              <a:latin typeface="+mj-lt"/>
              <a:ea typeface="微軟正黑體" panose="020B0604030504040204" pitchFamily="34" charset="-120"/>
              <a:cs typeface="Arial" panose="020B0604020202020204" pitchFamily="34" charset="0"/>
              <a:sym typeface="Arial" panose="020B0604020202020204" pitchFamily="34" charset="0"/>
            </a:endParaRPr>
          </a:p>
          <a:p>
            <a:pPr eaLnBrk="1" hangingPunct="1"/>
            <a:endParaRPr lang="en-US" altLang="zh-TW" sz="2800" b="1" dirty="0">
              <a:solidFill>
                <a:schemeClr val="bg1">
                  <a:lumMod val="50000"/>
                </a:schemeClr>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endParaRPr>
          </a:p>
          <a:p>
            <a:pPr eaLnBrk="1" hangingPunct="1"/>
            <a:r>
              <a:rPr lang="zh-TW" altLang="en-US" sz="3200" b="1" dirty="0">
                <a:solidFill>
                  <a:schemeClr val="accent3">
                    <a:lumMod val="50000"/>
                  </a:schemeClr>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 </a:t>
            </a:r>
            <a:r>
              <a:rPr lang="zh-TW" altLang="en-US" sz="3200" b="1" dirty="0">
                <a:solidFill>
                  <a:schemeClr val="accent3">
                    <a:lumMod val="50000"/>
                  </a:schemeClr>
                </a:solidFill>
                <a:latin typeface="標楷體" panose="03000509000000000000" pitchFamily="65" charset="-120"/>
                <a:ea typeface="標楷體" panose="03000509000000000000" pitchFamily="65" charset="-120"/>
                <a:cs typeface="Arial" panose="020B0604020202020204" pitchFamily="34" charset="0"/>
                <a:sym typeface="Arial" panose="020B0604020202020204" pitchFamily="34" charset="0"/>
              </a:rPr>
              <a:t>療癒果實影音</a:t>
            </a:r>
            <a:r>
              <a:rPr lang="en-US" altLang="zh-TW" sz="3200" b="1" dirty="0">
                <a:solidFill>
                  <a:schemeClr val="accent3">
                    <a:lumMod val="50000"/>
                  </a:schemeClr>
                </a:solidFill>
                <a:latin typeface="標楷體" panose="03000509000000000000" pitchFamily="65" charset="-120"/>
                <a:ea typeface="標楷體" panose="03000509000000000000" pitchFamily="65" charset="-120"/>
                <a:cs typeface="Arial" panose="020B0604020202020204" pitchFamily="34" charset="0"/>
                <a:sym typeface="Arial" panose="020B0604020202020204" pitchFamily="34" charset="0"/>
              </a:rPr>
              <a:t>YT</a:t>
            </a:r>
            <a:r>
              <a:rPr lang="zh-TW" altLang="en-US" sz="3200" b="1" dirty="0">
                <a:solidFill>
                  <a:schemeClr val="accent3">
                    <a:lumMod val="50000"/>
                  </a:schemeClr>
                </a:solidFill>
                <a:latin typeface="標楷體" panose="03000509000000000000" pitchFamily="65" charset="-120"/>
                <a:ea typeface="標楷體" panose="03000509000000000000" pitchFamily="65" charset="-120"/>
                <a:cs typeface="Arial" panose="020B0604020202020204" pitchFamily="34" charset="0"/>
                <a:sym typeface="Arial" panose="020B0604020202020204" pitchFamily="34" charset="0"/>
              </a:rPr>
              <a:t>：</a:t>
            </a:r>
            <a:r>
              <a:rPr lang="en-US" altLang="zh-TW" sz="2400" dirty="0">
                <a:solidFill>
                  <a:schemeClr val="bg1">
                    <a:lumMod val="50000"/>
                  </a:schemeClr>
                </a:solidFill>
                <a:ea typeface="微軟正黑體" panose="020B0604030504040204" pitchFamily="34" charset="-120"/>
                <a:cs typeface="Arial" panose="020B0604020202020204" pitchFamily="34" charset="0"/>
                <a:sym typeface="Arial" panose="020B0604020202020204" pitchFamily="34" charset="0"/>
                <a:hlinkClick r:id="rId4"/>
              </a:rPr>
              <a:t>https://www.youtube.com/channel/UCLbYeHzjrli4z8enmEb_fPw</a:t>
            </a:r>
            <a:endParaRPr lang="en-US" altLang="zh-TW" sz="2400" dirty="0">
              <a:solidFill>
                <a:schemeClr val="bg1">
                  <a:lumMod val="50000"/>
                </a:schemeClr>
              </a:solidFill>
              <a:ea typeface="微軟正黑體" panose="020B0604030504040204" pitchFamily="34" charset="-120"/>
              <a:cs typeface="Arial" panose="020B0604020202020204" pitchFamily="34" charset="0"/>
              <a:sym typeface="Arial" panose="020B0604020202020204" pitchFamily="34" charset="0"/>
            </a:endParaRPr>
          </a:p>
          <a:p>
            <a:pPr eaLnBrk="1" hangingPunct="1"/>
            <a:endParaRPr lang="en-US" altLang="zh-TW" sz="2800" dirty="0">
              <a:solidFill>
                <a:schemeClr val="bg1">
                  <a:lumMod val="50000"/>
                </a:schemeClr>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endParaRPr>
          </a:p>
          <a:p>
            <a:pPr eaLnBrk="1" hangingPunct="1"/>
            <a:r>
              <a:rPr lang="zh-TW" altLang="en-US" sz="3200" dirty="0">
                <a:solidFill>
                  <a:schemeClr val="accent3">
                    <a:lumMod val="50000"/>
                  </a:schemeClr>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 </a:t>
            </a:r>
            <a:r>
              <a:rPr lang="zh-TW" altLang="en-US" sz="3200" b="1" dirty="0">
                <a:solidFill>
                  <a:schemeClr val="accent3">
                    <a:lumMod val="50000"/>
                  </a:schemeClr>
                </a:solidFill>
                <a:latin typeface="標楷體" panose="03000509000000000000" pitchFamily="65" charset="-120"/>
                <a:ea typeface="標楷體" panose="03000509000000000000" pitchFamily="65" charset="-120"/>
                <a:cs typeface="Arial" panose="020B0604020202020204" pitchFamily="34" charset="0"/>
                <a:sym typeface="Arial" panose="020B0604020202020204" pitchFamily="34" charset="0"/>
              </a:rPr>
              <a:t>療癒果實短文</a:t>
            </a:r>
            <a:r>
              <a:rPr lang="en-US" altLang="zh-TW" sz="3200" b="1" dirty="0">
                <a:solidFill>
                  <a:schemeClr val="accent3">
                    <a:lumMod val="50000"/>
                  </a:schemeClr>
                </a:solidFill>
                <a:latin typeface="標楷體" panose="03000509000000000000" pitchFamily="65" charset="-120"/>
                <a:ea typeface="標楷體" panose="03000509000000000000" pitchFamily="65" charset="-120"/>
                <a:cs typeface="Arial" panose="020B0604020202020204" pitchFamily="34" charset="0"/>
                <a:sym typeface="Arial" panose="020B0604020202020204" pitchFamily="34" charset="0"/>
              </a:rPr>
              <a:t>FB</a:t>
            </a:r>
            <a:r>
              <a:rPr lang="zh-TW" altLang="en-US" sz="3200" b="1" dirty="0">
                <a:solidFill>
                  <a:schemeClr val="accent3">
                    <a:lumMod val="50000"/>
                  </a:schemeClr>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a:t>
            </a:r>
            <a:endParaRPr lang="en-US" altLang="zh-TW" sz="3200" dirty="0">
              <a:solidFill>
                <a:schemeClr val="accent3">
                  <a:lumMod val="50000"/>
                </a:schemeClr>
              </a:solidFill>
              <a:ea typeface="微軟正黑體" panose="020B0604030504040204" pitchFamily="34" charset="-120"/>
              <a:cs typeface="Arial" panose="020B0604020202020204" pitchFamily="34" charset="0"/>
              <a:sym typeface="Arial" panose="020B0604020202020204" pitchFamily="34" charset="0"/>
            </a:endParaRPr>
          </a:p>
          <a:p>
            <a:pPr eaLnBrk="1" hangingPunct="1"/>
            <a:r>
              <a:rPr lang="en-US" altLang="zh-TW" sz="2800" dirty="0">
                <a:solidFill>
                  <a:schemeClr val="bg1">
                    <a:lumMod val="50000"/>
                  </a:schemeClr>
                </a:solidFill>
                <a:ea typeface="微軟正黑體" panose="020B0604030504040204" pitchFamily="34" charset="-120"/>
                <a:cs typeface="Arial" panose="020B0604020202020204" pitchFamily="34" charset="0"/>
                <a:sym typeface="Arial" panose="020B0604020202020204" pitchFamily="34" charset="0"/>
                <a:hlinkClick r:id="rId5"/>
              </a:rPr>
              <a:t>https://www.facebook.com/life.daai.healingfruit</a:t>
            </a:r>
            <a:endParaRPr lang="en-US" altLang="zh-TW" sz="2800" dirty="0">
              <a:solidFill>
                <a:schemeClr val="bg1">
                  <a:lumMod val="50000"/>
                </a:schemeClr>
              </a:solidFill>
              <a:ea typeface="微軟正黑體" panose="020B0604030504040204" pitchFamily="34" charset="-120"/>
              <a:cs typeface="Arial" panose="020B0604020202020204" pitchFamily="34" charset="0"/>
              <a:sym typeface="Arial" panose="020B0604020202020204" pitchFamily="34" charset="0"/>
            </a:endParaRPr>
          </a:p>
          <a:p>
            <a:pPr eaLnBrk="1" hangingPunct="1"/>
            <a:endParaRPr lang="en-US" altLang="zh-TW" sz="2800" dirty="0">
              <a:solidFill>
                <a:schemeClr val="bg1">
                  <a:lumMod val="50000"/>
                </a:schemeClr>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endParaRPr>
          </a:p>
          <a:p>
            <a:pPr eaLnBrk="1" hangingPunct="1"/>
            <a:r>
              <a:rPr lang="zh-TW" altLang="en-US" sz="3200" dirty="0">
                <a:solidFill>
                  <a:schemeClr val="accent3">
                    <a:lumMod val="50000"/>
                  </a:schemeClr>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 </a:t>
            </a:r>
            <a:r>
              <a:rPr lang="zh-TW" altLang="en-US" sz="3200" b="1" dirty="0">
                <a:solidFill>
                  <a:schemeClr val="accent3">
                    <a:lumMod val="50000"/>
                  </a:schemeClr>
                </a:solidFill>
                <a:latin typeface="標楷體" panose="03000509000000000000" pitchFamily="65" charset="-120"/>
                <a:ea typeface="標楷體" panose="03000509000000000000" pitchFamily="65" charset="-120"/>
                <a:cs typeface="Arial" panose="020B0604020202020204" pitchFamily="34" charset="0"/>
                <a:sym typeface="Arial" panose="020B0604020202020204" pitchFamily="34" charset="0"/>
              </a:rPr>
              <a:t>療癒果實語錄</a:t>
            </a:r>
            <a:r>
              <a:rPr lang="en-US" altLang="zh-TW" sz="3200" b="1" dirty="0">
                <a:solidFill>
                  <a:schemeClr val="accent3">
                    <a:lumMod val="50000"/>
                  </a:schemeClr>
                </a:solidFill>
                <a:latin typeface="標楷體" panose="03000509000000000000" pitchFamily="65" charset="-120"/>
                <a:ea typeface="標楷體" panose="03000509000000000000" pitchFamily="65" charset="-120"/>
                <a:cs typeface="Arial" panose="020B0604020202020204" pitchFamily="34" charset="0"/>
                <a:sym typeface="Arial" panose="020B0604020202020204" pitchFamily="34" charset="0"/>
              </a:rPr>
              <a:t>IG</a:t>
            </a:r>
            <a:r>
              <a:rPr lang="zh-TW" altLang="en-US" sz="3200" b="1" dirty="0">
                <a:solidFill>
                  <a:schemeClr val="accent3">
                    <a:lumMod val="50000"/>
                  </a:schemeClr>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a:t>
            </a:r>
            <a:endParaRPr lang="en-US" altLang="zh-TW" sz="3200" b="1" dirty="0">
              <a:solidFill>
                <a:schemeClr val="accent3">
                  <a:lumMod val="50000"/>
                </a:schemeClr>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endParaRPr>
          </a:p>
          <a:p>
            <a:pPr eaLnBrk="1" hangingPunct="1"/>
            <a:r>
              <a:rPr lang="en-US" altLang="zh-TW" sz="2800" dirty="0">
                <a:solidFill>
                  <a:schemeClr val="bg1">
                    <a:lumMod val="50000"/>
                  </a:schemeClr>
                </a:solidFill>
                <a:ea typeface="微軟正黑體" panose="020B0604030504040204" pitchFamily="34" charset="-120"/>
                <a:cs typeface="Arial" panose="020B0604020202020204" pitchFamily="34" charset="0"/>
                <a:sym typeface="Arial" panose="020B0604020202020204" pitchFamily="34" charset="0"/>
                <a:hlinkClick r:id="rId6"/>
              </a:rPr>
              <a:t>https://www.instagram.com/healingfruit/</a:t>
            </a:r>
            <a:endParaRPr lang="zh-TW" altLang="en-US" sz="2800" dirty="0">
              <a:solidFill>
                <a:schemeClr val="bg1">
                  <a:lumMod val="50000"/>
                </a:schemeClr>
              </a:solidFill>
              <a:ea typeface="微軟正黑體" panose="020B0604030504040204" pitchFamily="34" charset="-120"/>
              <a:cs typeface="Arial" panose="020B0604020202020204" pitchFamily="34" charset="0"/>
              <a:sym typeface="Arial" panose="020B0604020202020204" pitchFamily="34" charset="0"/>
            </a:endParaRPr>
          </a:p>
        </p:txBody>
      </p:sp>
      <p:sp>
        <p:nvSpPr>
          <p:cNvPr id="6" name="矩形 5"/>
          <p:cNvSpPr/>
          <p:nvPr/>
        </p:nvSpPr>
        <p:spPr>
          <a:xfrm>
            <a:off x="2090677" y="287902"/>
            <a:ext cx="5724644"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4800" b="1" i="0" u="none" strike="noStrike" kern="0" cap="none" spc="0" normalizeH="0" baseline="0" noProof="0" dirty="0">
                <a:ln>
                  <a:noFill/>
                </a:ln>
                <a:solidFill>
                  <a:srgbClr val="FFFFFF">
                    <a:lumMod val="50000"/>
                  </a:srgbClr>
                </a:solidFill>
                <a:effectLst/>
                <a:uLnTx/>
                <a:uFillTx/>
                <a:latin typeface="標楷體" panose="03000509000000000000" pitchFamily="65" charset="-120"/>
                <a:ea typeface="標楷體" panose="03000509000000000000" pitchFamily="65" charset="-120"/>
                <a:cs typeface="Arial"/>
                <a:sym typeface="Arial"/>
              </a:rPr>
              <a:t>追尋人生智慧的源頭</a:t>
            </a:r>
            <a:endParaRPr kumimoji="0" lang="zh-TW" altLang="en-US" sz="4800" b="1" i="0" u="none" strike="noStrike" kern="0" cap="none" spc="0" normalizeH="0" baseline="0" noProof="0" dirty="0">
              <a:ln>
                <a:noFill/>
              </a:ln>
              <a:solidFill>
                <a:srgbClr val="FFFFFF">
                  <a:lumMod val="50000"/>
                </a:srgbClr>
              </a:solidFill>
              <a:effectLst/>
              <a:uLnTx/>
              <a:uFillTx/>
              <a:cs typeface="Arial"/>
              <a:sym typeface="Arial"/>
            </a:endParaRPr>
          </a:p>
        </p:txBody>
      </p:sp>
      <p:sp>
        <p:nvSpPr>
          <p:cNvPr id="8" name="矩形 7"/>
          <p:cNvSpPr/>
          <p:nvPr/>
        </p:nvSpPr>
        <p:spPr>
          <a:xfrm>
            <a:off x="-1" y="6429737"/>
            <a:ext cx="9905999" cy="43273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Google Shape;205;p23"/>
          <p:cNvSpPr/>
          <p:nvPr/>
        </p:nvSpPr>
        <p:spPr>
          <a:xfrm>
            <a:off x="1647368" y="6391491"/>
            <a:ext cx="8396514" cy="4154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altLang="en-US" sz="2400" dirty="0">
                <a:solidFill>
                  <a:schemeClr val="bg1"/>
                </a:solidFill>
                <a:latin typeface="標楷體" panose="03000509000000000000" pitchFamily="65" charset="-120"/>
                <a:ea typeface="標楷體" panose="03000509000000000000" pitchFamily="65" charset="-120"/>
                <a:sym typeface="Arial"/>
              </a:rPr>
              <a:t>慈濟人文志業中心 </a:t>
            </a:r>
            <a:r>
              <a:rPr lang="en-US" altLang="zh-TW" sz="2400" dirty="0">
                <a:solidFill>
                  <a:schemeClr val="bg1"/>
                </a:solidFill>
                <a:latin typeface="標楷體" panose="03000509000000000000" pitchFamily="65" charset="-120"/>
                <a:ea typeface="標楷體" panose="03000509000000000000" pitchFamily="65" charset="-120"/>
                <a:sym typeface="Arial"/>
              </a:rPr>
              <a:t>/ </a:t>
            </a:r>
            <a:r>
              <a:rPr lang="zh-TW" altLang="en-US" sz="2400" dirty="0">
                <a:solidFill>
                  <a:schemeClr val="bg1"/>
                </a:solidFill>
                <a:latin typeface="標楷體" panose="03000509000000000000" pitchFamily="65" charset="-120"/>
                <a:ea typeface="標楷體" panose="03000509000000000000" pitchFamily="65" charset="-120"/>
              </a:rPr>
              <a:t>節目內容創作中心 </a:t>
            </a:r>
            <a:r>
              <a:rPr lang="en-US" altLang="zh-TW" sz="2400" dirty="0">
                <a:solidFill>
                  <a:schemeClr val="bg1"/>
                </a:solidFill>
                <a:latin typeface="標楷體" panose="03000509000000000000" pitchFamily="65" charset="-120"/>
                <a:ea typeface="標楷體" panose="03000509000000000000" pitchFamily="65" charset="-120"/>
              </a:rPr>
              <a:t>/ </a:t>
            </a:r>
            <a:r>
              <a:rPr lang="zh-TW" altLang="en-US" sz="2400" dirty="0">
                <a:solidFill>
                  <a:schemeClr val="bg1"/>
                </a:solidFill>
                <a:latin typeface="標楷體" panose="03000509000000000000" pitchFamily="65" charset="-120"/>
                <a:ea typeface="標楷體" panose="03000509000000000000" pitchFamily="65" charset="-120"/>
              </a:rPr>
              <a:t>法音宣流部製作</a:t>
            </a:r>
            <a:endParaRPr sz="2400" dirty="0">
              <a:solidFill>
                <a:schemeClr val="bg1"/>
              </a:solidFill>
              <a:latin typeface="標楷體" panose="03000509000000000000" pitchFamily="65" charset="-120"/>
              <a:ea typeface="標楷體" panose="03000509000000000000" pitchFamily="65" charset="-120"/>
              <a:sym typeface="Arial"/>
            </a:endParaRPr>
          </a:p>
          <a:p>
            <a:pPr marL="0" marR="0" lvl="0" indent="0" algn="l" rtl="0">
              <a:spcBef>
                <a:spcPts val="0"/>
              </a:spcBef>
              <a:spcAft>
                <a:spcPts val="0"/>
              </a:spcAft>
              <a:buNone/>
            </a:pPr>
            <a:r>
              <a:rPr lang="zh-TW" sz="2400" dirty="0">
                <a:solidFill>
                  <a:schemeClr val="bg1"/>
                </a:solidFill>
                <a:latin typeface="標楷體" panose="03000509000000000000" pitchFamily="65" charset="-120"/>
                <a:ea typeface="標楷體" panose="03000509000000000000" pitchFamily="65" charset="-120"/>
                <a:sym typeface="Arial"/>
              </a:rPr>
              <a:t>                                                                                 </a:t>
            </a:r>
            <a:endParaRPr sz="24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0396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grpSp>
        <p:nvGrpSpPr>
          <p:cNvPr id="103" name="Google Shape;103;p14"/>
          <p:cNvGrpSpPr/>
          <p:nvPr/>
        </p:nvGrpSpPr>
        <p:grpSpPr>
          <a:xfrm>
            <a:off x="311294" y="1082529"/>
            <a:ext cx="9594706" cy="5743896"/>
            <a:chOff x="0" y="0"/>
            <a:chExt cx="23617739" cy="14138821"/>
          </a:xfrm>
        </p:grpSpPr>
        <p:sp>
          <p:nvSpPr>
            <p:cNvPr id="104" name="Google Shape;104;p14"/>
            <p:cNvSpPr txBox="1"/>
            <p:nvPr/>
          </p:nvSpPr>
          <p:spPr>
            <a:xfrm>
              <a:off x="0" y="0"/>
              <a:ext cx="23617739" cy="1552455"/>
            </a:xfrm>
            <a:prstGeom prst="rect">
              <a:avLst/>
            </a:prstGeom>
            <a:noFill/>
            <a:ln>
              <a:noFill/>
            </a:ln>
          </p:spPr>
          <p:txBody>
            <a:bodyPr spcFirstLastPara="1" wrap="square" lIns="0" tIns="0" rIns="0" bIns="0" anchor="t" anchorCtr="0">
              <a:spAutoFit/>
            </a:bodyPr>
            <a:lstStyle/>
            <a:p>
              <a:pPr marL="0" marR="0" lvl="0" indent="0" algn="l" rtl="0">
                <a:lnSpc>
                  <a:spcPct val="120019"/>
                </a:lnSpc>
                <a:spcBef>
                  <a:spcPts val="0"/>
                </a:spcBef>
                <a:spcAft>
                  <a:spcPts val="0"/>
                </a:spcAft>
                <a:buNone/>
              </a:pPr>
              <a:endParaRPr sz="2058" b="0" i="0" u="none" strike="noStrike" cap="none">
                <a:solidFill>
                  <a:srgbClr val="000000"/>
                </a:solidFill>
                <a:latin typeface="Calibri"/>
                <a:ea typeface="Calibri"/>
                <a:cs typeface="Calibri"/>
                <a:sym typeface="Calibri"/>
              </a:endParaRPr>
            </a:p>
            <a:p>
              <a:pPr marL="0" marR="0" lvl="0" indent="0" algn="l" rtl="0">
                <a:lnSpc>
                  <a:spcPct val="120019"/>
                </a:lnSpc>
                <a:spcBef>
                  <a:spcPts val="0"/>
                </a:spcBef>
                <a:spcAft>
                  <a:spcPts val="0"/>
                </a:spcAft>
                <a:buNone/>
              </a:pPr>
              <a:endParaRPr sz="2058" b="0" i="0" u="none" strike="noStrike" cap="none">
                <a:solidFill>
                  <a:srgbClr val="000000"/>
                </a:solidFill>
                <a:latin typeface="Calibri"/>
                <a:ea typeface="Calibri"/>
                <a:cs typeface="Calibri"/>
                <a:sym typeface="Calibri"/>
              </a:endParaRPr>
            </a:p>
          </p:txBody>
        </p:sp>
        <p:sp>
          <p:nvSpPr>
            <p:cNvPr id="105" name="Google Shape;105;p14"/>
            <p:cNvSpPr txBox="1"/>
            <p:nvPr/>
          </p:nvSpPr>
          <p:spPr>
            <a:xfrm>
              <a:off x="0" y="13442297"/>
              <a:ext cx="23617739" cy="696524"/>
            </a:xfrm>
            <a:prstGeom prst="rect">
              <a:avLst/>
            </a:prstGeom>
            <a:noFill/>
            <a:ln>
              <a:noFill/>
            </a:ln>
          </p:spPr>
          <p:txBody>
            <a:bodyPr spcFirstLastPara="1" wrap="square" lIns="0" tIns="0" rIns="0" bIns="0" anchor="t" anchorCtr="0">
              <a:spAutoFit/>
            </a:bodyPr>
            <a:lstStyle/>
            <a:p>
              <a:pPr marL="0" marR="0" lvl="0" indent="0" algn="l" rtl="0">
                <a:lnSpc>
                  <a:spcPct val="150030"/>
                </a:lnSpc>
                <a:spcBef>
                  <a:spcPts val="0"/>
                </a:spcBef>
                <a:spcAft>
                  <a:spcPts val="0"/>
                </a:spcAft>
                <a:buNone/>
              </a:pPr>
              <a:r>
                <a:rPr lang="zh-TW" sz="1625" b="0" i="0" u="none" strike="noStrike" cap="none">
                  <a:solidFill>
                    <a:srgbClr val="638C80"/>
                  </a:solidFill>
                  <a:latin typeface="Arial"/>
                  <a:ea typeface="Arial"/>
                  <a:cs typeface="Arial"/>
                  <a:sym typeface="Arial"/>
                </a:rPr>
                <a:t>.</a:t>
              </a:r>
              <a:endParaRPr/>
            </a:p>
          </p:txBody>
        </p:sp>
      </p:grpSp>
      <p:sp>
        <p:nvSpPr>
          <p:cNvPr id="106" name="Google Shape;106;p14"/>
          <p:cNvSpPr/>
          <p:nvPr/>
        </p:nvSpPr>
        <p:spPr>
          <a:xfrm>
            <a:off x="398957" y="1388049"/>
            <a:ext cx="9039225" cy="62568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733" b="0" i="0" u="none" strike="noStrike" cap="none">
              <a:solidFill>
                <a:srgbClr val="000000"/>
              </a:solidFill>
              <a:latin typeface="Times New Roman"/>
              <a:ea typeface="Times New Roman"/>
              <a:cs typeface="Times New Roman"/>
              <a:sym typeface="Times New Roman"/>
            </a:endParaRPr>
          </a:p>
          <a:p>
            <a:pPr marL="0" marR="0" lvl="0" indent="0" algn="l" rtl="0">
              <a:spcBef>
                <a:spcPts val="0"/>
              </a:spcBef>
              <a:spcAft>
                <a:spcPts val="0"/>
              </a:spcAft>
              <a:buNone/>
            </a:pPr>
            <a:endParaRPr sz="1733" b="0" i="0" u="none" strike="noStrike" cap="none">
              <a:solidFill>
                <a:srgbClr val="000000"/>
              </a:solidFill>
              <a:latin typeface="Times New Roman"/>
              <a:ea typeface="Times New Roman"/>
              <a:cs typeface="Times New Roman"/>
              <a:sym typeface="Times New Roman"/>
            </a:endParaRPr>
          </a:p>
        </p:txBody>
      </p:sp>
      <p:sp>
        <p:nvSpPr>
          <p:cNvPr id="107" name="Google Shape;107;p14"/>
          <p:cNvSpPr/>
          <p:nvPr/>
        </p:nvSpPr>
        <p:spPr>
          <a:xfrm>
            <a:off x="691662" y="645015"/>
            <a:ext cx="8499230" cy="5697170"/>
          </a:xfrm>
          <a:prstGeom prst="rect">
            <a:avLst/>
          </a:prstGeom>
          <a:solidFill>
            <a:schemeClr val="lt1">
              <a:alpha val="60000"/>
            </a:schemeClr>
          </a:solidFill>
          <a:ln w="25400" cap="flat" cmpd="sng">
            <a:solidFill>
              <a:schemeClr val="lt1">
                <a:alpha val="6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72" b="0" i="0" u="none" strike="noStrike" cap="none">
              <a:solidFill>
                <a:schemeClr val="lt1"/>
              </a:solidFill>
              <a:latin typeface="Calibri"/>
              <a:ea typeface="Calibri"/>
              <a:cs typeface="Calibri"/>
              <a:sym typeface="Calibri"/>
            </a:endParaRPr>
          </a:p>
        </p:txBody>
      </p:sp>
      <p:sp>
        <p:nvSpPr>
          <p:cNvPr id="108" name="Google Shape;108;p14"/>
          <p:cNvSpPr/>
          <p:nvPr/>
        </p:nvSpPr>
        <p:spPr>
          <a:xfrm>
            <a:off x="937846" y="1518755"/>
            <a:ext cx="8065477" cy="4458950"/>
          </a:xfrm>
          <a:prstGeom prst="rect">
            <a:avLst/>
          </a:prstGeom>
          <a:noFill/>
          <a:ln>
            <a:noFill/>
          </a:ln>
        </p:spPr>
        <p:txBody>
          <a:bodyPr spcFirstLastPara="1" wrap="square" lIns="91425" tIns="45700" rIns="91425" bIns="45700" anchor="t" anchorCtr="0">
            <a:noAutofit/>
          </a:bodyPr>
          <a:lstStyle/>
          <a:p>
            <a:pPr lvl="0">
              <a:lnSpc>
                <a:spcPts val="3200"/>
              </a:lnSpc>
            </a:pPr>
            <a:r>
              <a:rPr lang="zh-TW" altLang="en-US" sz="2400" dirty="0">
                <a:solidFill>
                  <a:srgbClr val="7F7F7F"/>
                </a:solidFill>
                <a:latin typeface="標楷體" panose="03000509000000000000" pitchFamily="65" charset="-120"/>
                <a:ea typeface="標楷體" panose="03000509000000000000" pitchFamily="65" charset="-120"/>
              </a:rPr>
              <a:t>我也時常在盤點自己，到底我這一生，生命是對人間有益的事多？或是對人間有損害？</a:t>
            </a:r>
          </a:p>
          <a:p>
            <a:pPr lvl="0">
              <a:lnSpc>
                <a:spcPts val="3200"/>
              </a:lnSpc>
            </a:pPr>
            <a:endParaRPr lang="zh-TW" altLang="en-US" sz="2400" dirty="0">
              <a:solidFill>
                <a:srgbClr val="7F7F7F"/>
              </a:solidFill>
              <a:latin typeface="標楷體" panose="03000509000000000000" pitchFamily="65" charset="-120"/>
              <a:ea typeface="標楷體" panose="03000509000000000000" pitchFamily="65" charset="-120"/>
            </a:endParaRPr>
          </a:p>
          <a:p>
            <a:pPr lvl="0">
              <a:lnSpc>
                <a:spcPts val="3200"/>
              </a:lnSpc>
            </a:pPr>
            <a:r>
              <a:rPr lang="zh-TW" altLang="en-US" sz="2400" dirty="0">
                <a:solidFill>
                  <a:srgbClr val="7F7F7F"/>
                </a:solidFill>
                <a:latin typeface="標楷體" panose="03000509000000000000" pitchFamily="65" charset="-120"/>
                <a:ea typeface="標楷體" panose="03000509000000000000" pitchFamily="65" charset="-120"/>
              </a:rPr>
              <a:t>小時候，人人都說我孝順。長大了，人生的方向，自己能對準、站好，一直到因緣具足出家，呼籲人人行善。</a:t>
            </a:r>
          </a:p>
          <a:p>
            <a:pPr lvl="0">
              <a:lnSpc>
                <a:spcPts val="3200"/>
              </a:lnSpc>
            </a:pPr>
            <a:endParaRPr lang="zh-TW" altLang="en-US" sz="2400" dirty="0">
              <a:solidFill>
                <a:srgbClr val="7F7F7F"/>
              </a:solidFill>
              <a:latin typeface="標楷體" panose="03000509000000000000" pitchFamily="65" charset="-120"/>
              <a:ea typeface="標楷體" panose="03000509000000000000" pitchFamily="65" charset="-120"/>
            </a:endParaRPr>
          </a:p>
          <a:p>
            <a:pPr lvl="0">
              <a:lnSpc>
                <a:spcPts val="3200"/>
              </a:lnSpc>
            </a:pPr>
            <a:r>
              <a:rPr lang="zh-TW" altLang="en-US" sz="2400" dirty="0">
                <a:solidFill>
                  <a:srgbClr val="7F7F7F"/>
                </a:solidFill>
                <a:latin typeface="標楷體" panose="03000509000000000000" pitchFamily="65" charset="-120"/>
                <a:ea typeface="標楷體" panose="03000509000000000000" pitchFamily="65" charset="-120"/>
              </a:rPr>
              <a:t>生命就像拿著方向盤、指南針，這一支針如何轉？差之毫釐，失於千里。哪一個月我投入做什麼？哪一天我做什麼？日日不間斷，月月不間斷，那就是充滿生命的價值，沒有空隙、空過，很紮實，這就是我們的生命的價值。</a:t>
            </a:r>
            <a:endParaRPr sz="2400" dirty="0">
              <a:solidFill>
                <a:srgbClr val="7F7F7F"/>
              </a:solidFill>
              <a:latin typeface="標楷體" panose="03000509000000000000" pitchFamily="65" charset="-120"/>
              <a:ea typeface="標楷體" panose="03000509000000000000" pitchFamily="65" charset="-120"/>
              <a:sym typeface="Arial"/>
            </a:endParaRPr>
          </a:p>
        </p:txBody>
      </p:sp>
      <p:sp>
        <p:nvSpPr>
          <p:cNvPr id="2" name="矩形 1"/>
          <p:cNvSpPr/>
          <p:nvPr/>
        </p:nvSpPr>
        <p:spPr>
          <a:xfrm>
            <a:off x="2728187" y="801645"/>
            <a:ext cx="4339650" cy="646331"/>
          </a:xfrm>
          <a:prstGeom prst="rect">
            <a:avLst/>
          </a:prstGeom>
        </p:spPr>
        <p:txBody>
          <a:bodyPr wrap="none">
            <a:spAutoFit/>
          </a:bodyPr>
          <a:lstStyle/>
          <a:p>
            <a:r>
              <a:rPr lang="zh-TW" altLang="en-US" sz="3600" b="1" dirty="0">
                <a:solidFill>
                  <a:schemeClr val="bg1">
                    <a:lumMod val="50000"/>
                  </a:schemeClr>
                </a:solidFill>
                <a:latin typeface="標楷體" panose="03000509000000000000" pitchFamily="65" charset="-120"/>
                <a:ea typeface="標楷體" panose="03000509000000000000" pitchFamily="65" charset="-120"/>
              </a:rPr>
              <a:t>盤點自己生命的價值</a:t>
            </a:r>
            <a:endParaRPr lang="zh-TW" altLang="en-US" sz="3600" b="1" dirty="0">
              <a:solidFill>
                <a:schemeClr val="bg1">
                  <a:lumMod val="50000"/>
                </a:schemeClr>
              </a:solidFill>
            </a:endParaRPr>
          </a:p>
        </p:txBody>
      </p:sp>
      <p:sp>
        <p:nvSpPr>
          <p:cNvPr id="3" name="矩形 2"/>
          <p:cNvSpPr/>
          <p:nvPr/>
        </p:nvSpPr>
        <p:spPr>
          <a:xfrm>
            <a:off x="5483699" y="5762624"/>
            <a:ext cx="3711272" cy="477054"/>
          </a:xfrm>
          <a:prstGeom prst="rect">
            <a:avLst/>
          </a:prstGeom>
        </p:spPr>
        <p:txBody>
          <a:bodyPr wrap="none">
            <a:spAutoFit/>
          </a:bodyPr>
          <a:lstStyle/>
          <a:p>
            <a:r>
              <a:rPr lang="en-US" altLang="zh-TW" sz="2500" b="1" dirty="0">
                <a:solidFill>
                  <a:srgbClr val="7F7F7F"/>
                </a:solidFill>
                <a:latin typeface="標楷體" panose="03000509000000000000" pitchFamily="65" charset="-120"/>
                <a:ea typeface="標楷體" panose="03000509000000000000" pitchFamily="65" charset="-120"/>
              </a:rPr>
              <a:t>~</a:t>
            </a:r>
            <a:r>
              <a:rPr lang="zh-TW" altLang="en-US" sz="2500" b="1" dirty="0">
                <a:solidFill>
                  <a:srgbClr val="7F7F7F"/>
                </a:solidFill>
                <a:latin typeface="標楷體" panose="03000509000000000000" pitchFamily="65" charset="-120"/>
                <a:ea typeface="標楷體" panose="03000509000000000000" pitchFamily="65" charset="-120"/>
              </a:rPr>
              <a:t> 摘錄自證嚴法師開示 </a:t>
            </a:r>
            <a:r>
              <a:rPr lang="en-US" altLang="zh-TW" sz="2500" b="1" dirty="0">
                <a:solidFill>
                  <a:srgbClr val="7F7F7F"/>
                </a:solidFill>
                <a:latin typeface="標楷體" panose="03000509000000000000" pitchFamily="65" charset="-120"/>
                <a:ea typeface="標楷體" panose="03000509000000000000" pitchFamily="65" charset="-120"/>
              </a:rPr>
              <a:t>~</a:t>
            </a:r>
            <a:endParaRPr lang="zh-TW" altLang="en-US" sz="25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
        <p:cNvGrpSpPr/>
        <p:nvPr/>
      </p:nvGrpSpPr>
      <p:grpSpPr>
        <a:xfrm>
          <a:off x="0" y="0"/>
          <a:ext cx="0" cy="0"/>
          <a:chOff x="0" y="0"/>
          <a:chExt cx="0" cy="0"/>
        </a:xfrm>
      </p:grpSpPr>
      <p:sp>
        <p:nvSpPr>
          <p:cNvPr id="114" name="Google Shape;114;p15"/>
          <p:cNvSpPr/>
          <p:nvPr/>
        </p:nvSpPr>
        <p:spPr>
          <a:xfrm>
            <a:off x="4777761" y="103212"/>
            <a:ext cx="4307625" cy="729127"/>
          </a:xfrm>
          <a:prstGeom prst="rect">
            <a:avLst/>
          </a:prstGeom>
          <a:noFill/>
          <a:ln>
            <a:noFill/>
          </a:ln>
        </p:spPr>
        <p:txBody>
          <a:bodyPr spcFirstLastPara="1" wrap="square" lIns="91425" tIns="45700" rIns="91425" bIns="45700" anchor="t" anchorCtr="0">
            <a:noAutofit/>
          </a:bodyPr>
          <a:lstStyle/>
          <a:p>
            <a:pPr marL="0" marR="0" lvl="0" indent="0" algn="l" rtl="0">
              <a:lnSpc>
                <a:spcPct val="161190"/>
              </a:lnSpc>
              <a:spcBef>
                <a:spcPts val="0"/>
              </a:spcBef>
              <a:spcAft>
                <a:spcPts val="0"/>
              </a:spcAft>
              <a:buNone/>
            </a:pPr>
            <a:r>
              <a:rPr lang="zh-TW" sz="3200" b="1" dirty="0">
                <a:solidFill>
                  <a:schemeClr val="bg1">
                    <a:lumMod val="50000"/>
                  </a:schemeClr>
                </a:solidFill>
                <a:latin typeface="標楷體" panose="03000509000000000000" pitchFamily="65" charset="-120"/>
                <a:ea typeface="標楷體" panose="03000509000000000000" pitchFamily="65" charset="-120"/>
                <a:sym typeface="Arial"/>
              </a:rPr>
              <a:t>盤點一 </a:t>
            </a:r>
            <a:r>
              <a:rPr lang="en-US" altLang="zh-TW" sz="3200" b="1" dirty="0">
                <a:solidFill>
                  <a:schemeClr val="bg1">
                    <a:lumMod val="50000"/>
                  </a:schemeClr>
                </a:solidFill>
                <a:latin typeface="標楷體" panose="03000509000000000000" pitchFamily="65" charset="-120"/>
                <a:ea typeface="標楷體" panose="03000509000000000000" pitchFamily="65" charset="-120"/>
              </a:rPr>
              <a:t>: </a:t>
            </a:r>
            <a:r>
              <a:rPr lang="zh-TW" sz="3200" b="1" dirty="0">
                <a:solidFill>
                  <a:schemeClr val="bg1">
                    <a:lumMod val="50000"/>
                  </a:schemeClr>
                </a:solidFill>
                <a:latin typeface="標楷體" panose="03000509000000000000" pitchFamily="65" charset="-120"/>
                <a:ea typeface="標楷體" panose="03000509000000000000" pitchFamily="65" charset="-120"/>
                <a:sym typeface="Arial"/>
              </a:rPr>
              <a:t>人生經濟學</a:t>
            </a:r>
            <a:endParaRPr sz="3200" b="1" dirty="0">
              <a:solidFill>
                <a:schemeClr val="bg1">
                  <a:lumMod val="50000"/>
                </a:schemeClr>
              </a:solidFill>
              <a:latin typeface="標楷體" panose="03000509000000000000" pitchFamily="65" charset="-120"/>
              <a:ea typeface="標楷體" panose="03000509000000000000" pitchFamily="65" charset="-120"/>
              <a:sym typeface="Arial"/>
            </a:endParaRPr>
          </a:p>
        </p:txBody>
      </p:sp>
      <p:sp>
        <p:nvSpPr>
          <p:cNvPr id="115" name="Google Shape;115;p15"/>
          <p:cNvSpPr/>
          <p:nvPr/>
        </p:nvSpPr>
        <p:spPr>
          <a:xfrm>
            <a:off x="4149969" y="977170"/>
            <a:ext cx="5509847" cy="6127017"/>
          </a:xfrm>
          <a:prstGeom prst="rect">
            <a:avLst/>
          </a:prstGeom>
          <a:noFill/>
          <a:ln>
            <a:noFill/>
          </a:ln>
        </p:spPr>
        <p:txBody>
          <a:bodyPr spcFirstLastPara="1" wrap="square" lIns="91425" tIns="45700" rIns="91425" bIns="45700" anchor="t" anchorCtr="0">
            <a:noAutofit/>
          </a:bodyPr>
          <a:lstStyle/>
          <a:p>
            <a:pPr>
              <a:lnSpc>
                <a:spcPts val="3000"/>
              </a:lnSpc>
            </a:pPr>
            <a:r>
              <a:rPr lang="zh-TW" altLang="zh-TW" sz="2400" dirty="0">
                <a:solidFill>
                  <a:schemeClr val="bg1">
                    <a:lumMod val="50000"/>
                  </a:schemeClr>
                </a:solidFill>
                <a:latin typeface="標楷體" panose="03000509000000000000" pitchFamily="65" charset="-120"/>
                <a:ea typeface="標楷體" panose="03000509000000000000" pitchFamily="65" charset="-120"/>
              </a:rPr>
              <a:t>我們有多</a:t>
            </a:r>
            <a:r>
              <a:rPr lang="zh-TW" altLang="en-US" sz="2400" dirty="0">
                <a:solidFill>
                  <a:schemeClr val="bg1">
                    <a:lumMod val="50000"/>
                  </a:schemeClr>
                </a:solidFill>
                <a:latin typeface="標楷體" panose="03000509000000000000" pitchFamily="65" charset="-120"/>
                <a:ea typeface="標楷體" panose="03000509000000000000" pitchFamily="65" charset="-120"/>
              </a:rPr>
              <a:t>長的</a:t>
            </a:r>
            <a:r>
              <a:rPr lang="zh-TW" altLang="zh-TW" sz="2400" dirty="0">
                <a:solidFill>
                  <a:schemeClr val="bg1">
                    <a:lumMod val="50000"/>
                  </a:schemeClr>
                </a:solidFill>
                <a:latin typeface="標楷體" panose="03000509000000000000" pitchFamily="65" charset="-120"/>
                <a:ea typeface="標楷體" panose="03000509000000000000" pitchFamily="65" charset="-120"/>
              </a:rPr>
              <a:t>人生？一天，假如睡八小時，一生</a:t>
            </a:r>
            <a:r>
              <a:rPr lang="zh-TW" altLang="en-US" sz="2400" dirty="0">
                <a:solidFill>
                  <a:schemeClr val="bg1">
                    <a:lumMod val="50000"/>
                  </a:schemeClr>
                </a:solidFill>
                <a:latin typeface="標楷體" panose="03000509000000000000" pitchFamily="65" charset="-120"/>
                <a:ea typeface="標楷體" panose="03000509000000000000" pitchFamily="65" charset="-120"/>
              </a:rPr>
              <a:t>就</a:t>
            </a:r>
            <a:r>
              <a:rPr lang="zh-TW" altLang="zh-TW" sz="2400" dirty="0">
                <a:solidFill>
                  <a:schemeClr val="bg1">
                    <a:lumMod val="50000"/>
                  </a:schemeClr>
                </a:solidFill>
                <a:latin typeface="標楷體" panose="03000509000000000000" pitchFamily="65" charset="-120"/>
                <a:ea typeface="標楷體" panose="03000509000000000000" pitchFamily="65" charset="-120"/>
              </a:rPr>
              <a:t>睡了三分之一</a:t>
            </a:r>
            <a:r>
              <a:rPr lang="zh-TW" altLang="en-US" sz="2400" dirty="0">
                <a:solidFill>
                  <a:schemeClr val="bg1">
                    <a:lumMod val="50000"/>
                  </a:schemeClr>
                </a:solidFill>
                <a:latin typeface="標楷體" panose="03000509000000000000" pitchFamily="65" charset="-120"/>
                <a:ea typeface="標楷體" panose="03000509000000000000" pitchFamily="65" charset="-120"/>
              </a:rPr>
              <a:t>，</a:t>
            </a:r>
            <a:r>
              <a:rPr lang="zh-TW" altLang="zh-TW" sz="2400" dirty="0">
                <a:solidFill>
                  <a:schemeClr val="bg1">
                    <a:lumMod val="50000"/>
                  </a:schemeClr>
                </a:solidFill>
                <a:latin typeface="標楷體" panose="03000509000000000000" pitchFamily="65" charset="-120"/>
                <a:ea typeface="標楷體" panose="03000509000000000000" pitchFamily="65" charset="-120"/>
              </a:rPr>
              <a:t>假如是六十歲，三分之一睡</a:t>
            </a:r>
            <a:r>
              <a:rPr lang="zh-TW" altLang="en-US" sz="2400" dirty="0">
                <a:solidFill>
                  <a:schemeClr val="bg1">
                    <a:lumMod val="50000"/>
                  </a:schemeClr>
                </a:solidFill>
                <a:latin typeface="標楷體" panose="03000509000000000000" pitchFamily="65" charset="-120"/>
                <a:ea typeface="標楷體" panose="03000509000000000000" pitchFamily="65" charset="-120"/>
              </a:rPr>
              <a:t>了</a:t>
            </a:r>
            <a:r>
              <a:rPr lang="zh-TW" altLang="zh-TW" sz="2400" dirty="0">
                <a:solidFill>
                  <a:schemeClr val="bg1">
                    <a:lumMod val="50000"/>
                  </a:schemeClr>
                </a:solidFill>
                <a:latin typeface="標楷體" panose="03000509000000000000" pitchFamily="65" charset="-120"/>
                <a:ea typeface="標楷體" panose="03000509000000000000" pitchFamily="65" charset="-120"/>
              </a:rPr>
              <a:t>幾年？二十年。</a:t>
            </a:r>
            <a:r>
              <a:rPr lang="en-US" altLang="zh-TW" sz="2400" dirty="0">
                <a:solidFill>
                  <a:schemeClr val="bg1">
                    <a:lumMod val="50000"/>
                  </a:schemeClr>
                </a:solidFill>
                <a:latin typeface="標楷體" panose="03000509000000000000" pitchFamily="65" charset="-120"/>
                <a:ea typeface="標楷體" panose="03000509000000000000" pitchFamily="65" charset="-120"/>
              </a:rPr>
              <a:t> </a:t>
            </a:r>
            <a:endParaRPr lang="zh-TW" altLang="zh-TW" sz="2400" dirty="0">
              <a:solidFill>
                <a:schemeClr val="bg1">
                  <a:lumMod val="50000"/>
                </a:schemeClr>
              </a:solidFill>
              <a:latin typeface="標楷體" panose="03000509000000000000" pitchFamily="65" charset="-120"/>
              <a:ea typeface="標楷體" panose="03000509000000000000" pitchFamily="65" charset="-120"/>
            </a:endParaRPr>
          </a:p>
          <a:p>
            <a:pPr>
              <a:lnSpc>
                <a:spcPts val="3000"/>
              </a:lnSpc>
            </a:pPr>
            <a:r>
              <a:rPr lang="en-US" altLang="zh-TW" sz="2400" dirty="0">
                <a:solidFill>
                  <a:schemeClr val="bg1">
                    <a:lumMod val="50000"/>
                  </a:schemeClr>
                </a:solidFill>
                <a:latin typeface="標楷體" panose="03000509000000000000" pitchFamily="65" charset="-120"/>
                <a:ea typeface="標楷體" panose="03000509000000000000" pitchFamily="65" charset="-120"/>
              </a:rPr>
              <a:t> </a:t>
            </a:r>
            <a:endParaRPr lang="zh-TW" altLang="zh-TW" sz="2400" dirty="0">
              <a:solidFill>
                <a:schemeClr val="bg1">
                  <a:lumMod val="50000"/>
                </a:schemeClr>
              </a:solidFill>
              <a:latin typeface="標楷體" panose="03000509000000000000" pitchFamily="65" charset="-120"/>
              <a:ea typeface="標楷體" panose="03000509000000000000" pitchFamily="65" charset="-120"/>
            </a:endParaRPr>
          </a:p>
          <a:p>
            <a:pPr>
              <a:lnSpc>
                <a:spcPts val="3000"/>
              </a:lnSpc>
            </a:pPr>
            <a:r>
              <a:rPr lang="zh-TW" altLang="zh-TW" sz="2400" dirty="0">
                <a:solidFill>
                  <a:schemeClr val="bg1">
                    <a:lumMod val="50000"/>
                  </a:schemeClr>
                </a:solidFill>
                <a:latin typeface="標楷體" panose="03000509000000000000" pitchFamily="65" charset="-120"/>
                <a:ea typeface="標楷體" panose="03000509000000000000" pitchFamily="65" charset="-120"/>
              </a:rPr>
              <a:t>還要扣除讀書</a:t>
            </a:r>
            <a:r>
              <a:rPr lang="zh-TW" altLang="en-US" sz="2400" dirty="0">
                <a:solidFill>
                  <a:schemeClr val="bg1">
                    <a:lumMod val="50000"/>
                  </a:schemeClr>
                </a:solidFill>
                <a:latin typeface="標楷體" panose="03000509000000000000" pitchFamily="65" charset="-120"/>
                <a:ea typeface="標楷體" panose="03000509000000000000" pitchFamily="65" charset="-120"/>
              </a:rPr>
              <a:t>的</a:t>
            </a:r>
            <a:r>
              <a:rPr lang="zh-TW" altLang="zh-TW" sz="2400" dirty="0">
                <a:solidFill>
                  <a:schemeClr val="bg1">
                    <a:lumMod val="50000"/>
                  </a:schemeClr>
                </a:solidFill>
                <a:latin typeface="標楷體" panose="03000509000000000000" pitchFamily="65" charset="-120"/>
                <a:ea typeface="標楷體" panose="03000509000000000000" pitchFamily="65" charset="-120"/>
              </a:rPr>
              <a:t>時</a:t>
            </a:r>
            <a:r>
              <a:rPr lang="zh-TW" altLang="en-US" sz="2400" dirty="0">
                <a:solidFill>
                  <a:schemeClr val="bg1">
                    <a:lumMod val="50000"/>
                  </a:schemeClr>
                </a:solidFill>
                <a:latin typeface="標楷體" panose="03000509000000000000" pitchFamily="65" charset="-120"/>
                <a:ea typeface="標楷體" panose="03000509000000000000" pitchFamily="65" charset="-120"/>
              </a:rPr>
              <a:t>間，</a:t>
            </a:r>
            <a:r>
              <a:rPr lang="zh-TW" altLang="zh-TW" sz="2400" dirty="0">
                <a:solidFill>
                  <a:schemeClr val="bg1">
                    <a:lumMod val="50000"/>
                  </a:schemeClr>
                </a:solidFill>
                <a:latin typeface="標楷體" panose="03000509000000000000" pitchFamily="65" charset="-120"/>
                <a:ea typeface="標楷體" panose="03000509000000000000" pitchFamily="65" charset="-120"/>
              </a:rPr>
              <a:t>最少讀十二年</a:t>
            </a:r>
            <a:r>
              <a:rPr lang="zh-TW" altLang="en-US" sz="2400" dirty="0">
                <a:solidFill>
                  <a:schemeClr val="bg1">
                    <a:lumMod val="50000"/>
                  </a:schemeClr>
                </a:solidFill>
                <a:latin typeface="標楷體" panose="03000509000000000000" pitchFamily="65" charset="-120"/>
                <a:ea typeface="標楷體" panose="03000509000000000000" pitchFamily="65" charset="-120"/>
              </a:rPr>
              <a:t>，再加上</a:t>
            </a:r>
            <a:r>
              <a:rPr lang="zh-TW" altLang="zh-TW" sz="2400" dirty="0">
                <a:solidFill>
                  <a:schemeClr val="bg1">
                    <a:lumMod val="50000"/>
                  </a:schemeClr>
                </a:solidFill>
                <a:latin typeface="標楷體" panose="03000509000000000000" pitchFamily="65" charset="-120"/>
                <a:ea typeface="標楷體" panose="03000509000000000000" pitchFamily="65" charset="-120"/>
              </a:rPr>
              <a:t>吃飯，一頓飯</a:t>
            </a:r>
            <a:r>
              <a:rPr lang="zh-TW" altLang="en-US" sz="2400" dirty="0">
                <a:solidFill>
                  <a:schemeClr val="bg1">
                    <a:lumMod val="50000"/>
                  </a:schemeClr>
                </a:solidFill>
                <a:latin typeface="標楷體" panose="03000509000000000000" pitchFamily="65" charset="-120"/>
                <a:ea typeface="標楷體" panose="03000509000000000000" pitchFamily="65" charset="-120"/>
              </a:rPr>
              <a:t>用</a:t>
            </a:r>
            <a:r>
              <a:rPr lang="zh-TW" altLang="zh-TW" sz="2400" dirty="0">
                <a:solidFill>
                  <a:schemeClr val="bg1">
                    <a:lumMod val="50000"/>
                  </a:schemeClr>
                </a:solidFill>
                <a:latin typeface="標楷體" panose="03000509000000000000" pitchFamily="65" charset="-120"/>
                <a:ea typeface="標楷體" panose="03000509000000000000" pitchFamily="65" charset="-120"/>
              </a:rPr>
              <a:t>四十分</a:t>
            </a:r>
            <a:r>
              <a:rPr lang="zh-TW" altLang="en-US" sz="2400" dirty="0">
                <a:solidFill>
                  <a:schemeClr val="bg1">
                    <a:lumMod val="50000"/>
                  </a:schemeClr>
                </a:solidFill>
                <a:latin typeface="標楷體" panose="03000509000000000000" pitchFamily="65" charset="-120"/>
                <a:ea typeface="標楷體" panose="03000509000000000000" pitchFamily="65" charset="-120"/>
              </a:rPr>
              <a:t>鐘來算</a:t>
            </a:r>
            <a:r>
              <a:rPr lang="zh-TW" altLang="zh-TW" sz="2400" dirty="0">
                <a:solidFill>
                  <a:schemeClr val="bg1">
                    <a:lumMod val="50000"/>
                  </a:schemeClr>
                </a:solidFill>
                <a:latin typeface="標楷體" panose="03000509000000000000" pitchFamily="65" charset="-120"/>
                <a:ea typeface="標楷體" panose="03000509000000000000" pitchFamily="65" charset="-120"/>
              </a:rPr>
              <a:t>，</a:t>
            </a:r>
            <a:r>
              <a:rPr lang="zh-TW" altLang="en-US" sz="2400" dirty="0">
                <a:solidFill>
                  <a:schemeClr val="bg1">
                    <a:lumMod val="50000"/>
                  </a:schemeClr>
                </a:solidFill>
                <a:latin typeface="標楷體" panose="03000509000000000000" pitchFamily="65" charset="-120"/>
                <a:ea typeface="標楷體" panose="03000509000000000000" pitchFamily="65" charset="-120"/>
              </a:rPr>
              <a:t>一日三餐要</a:t>
            </a:r>
            <a:r>
              <a:rPr lang="zh-TW" altLang="zh-TW" sz="2400" dirty="0">
                <a:solidFill>
                  <a:schemeClr val="bg1">
                    <a:lumMod val="50000"/>
                  </a:schemeClr>
                </a:solidFill>
                <a:latin typeface="標楷體" panose="03000509000000000000" pitchFamily="65" charset="-120"/>
                <a:ea typeface="標楷體" panose="03000509000000000000" pitchFamily="65" charset="-120"/>
              </a:rPr>
              <a:t>二個小時</a:t>
            </a:r>
            <a:r>
              <a:rPr lang="zh-TW" altLang="en-US" sz="2400" dirty="0">
                <a:solidFill>
                  <a:schemeClr val="bg1">
                    <a:lumMod val="50000"/>
                  </a:schemeClr>
                </a:solidFill>
                <a:latin typeface="標楷體" panose="03000509000000000000" pitchFamily="65" charset="-120"/>
                <a:ea typeface="標楷體" panose="03000509000000000000" pitchFamily="65" charset="-120"/>
              </a:rPr>
              <a:t>，</a:t>
            </a:r>
            <a:r>
              <a:rPr lang="zh-TW" altLang="zh-TW" sz="2400" dirty="0">
                <a:solidFill>
                  <a:schemeClr val="bg1">
                    <a:lumMod val="50000"/>
                  </a:schemeClr>
                </a:solidFill>
                <a:latin typeface="標楷體" panose="03000509000000000000" pitchFamily="65" charset="-120"/>
                <a:ea typeface="標楷體" panose="03000509000000000000" pitchFamily="65" charset="-120"/>
              </a:rPr>
              <a:t>一個月</a:t>
            </a:r>
            <a:r>
              <a:rPr lang="zh-TW" altLang="en-US" sz="2400" dirty="0">
                <a:solidFill>
                  <a:schemeClr val="bg1">
                    <a:lumMod val="50000"/>
                  </a:schemeClr>
                </a:solidFill>
                <a:latin typeface="標楷體" panose="03000509000000000000" pitchFamily="65" charset="-120"/>
                <a:ea typeface="標楷體" panose="03000509000000000000" pitchFamily="65" charset="-120"/>
              </a:rPr>
              <a:t>是</a:t>
            </a:r>
            <a:r>
              <a:rPr lang="zh-TW" altLang="zh-TW" sz="2400" dirty="0">
                <a:solidFill>
                  <a:schemeClr val="bg1">
                    <a:lumMod val="50000"/>
                  </a:schemeClr>
                </a:solidFill>
                <a:latin typeface="標楷體" panose="03000509000000000000" pitchFamily="65" charset="-120"/>
                <a:ea typeface="標楷體" panose="03000509000000000000" pitchFamily="65" charset="-120"/>
              </a:rPr>
              <a:t>六十小時，六十年吃</a:t>
            </a:r>
            <a:r>
              <a:rPr lang="zh-TW" altLang="en-US" sz="2400" dirty="0">
                <a:solidFill>
                  <a:schemeClr val="bg1">
                    <a:lumMod val="50000"/>
                  </a:schemeClr>
                </a:solidFill>
                <a:latin typeface="標楷體" panose="03000509000000000000" pitchFamily="65" charset="-120"/>
                <a:ea typeface="標楷體" panose="03000509000000000000" pitchFamily="65" charset="-120"/>
              </a:rPr>
              <a:t>掉多少時間</a:t>
            </a:r>
            <a:r>
              <a:rPr lang="zh-TW" altLang="zh-TW" sz="2400" dirty="0">
                <a:solidFill>
                  <a:schemeClr val="bg1">
                    <a:lumMod val="50000"/>
                  </a:schemeClr>
                </a:solidFill>
                <a:latin typeface="標楷體" panose="03000509000000000000" pitchFamily="65" charset="-120"/>
                <a:ea typeface="標楷體" panose="03000509000000000000" pitchFamily="65" charset="-120"/>
              </a:rPr>
              <a:t>？</a:t>
            </a:r>
            <a:r>
              <a:rPr lang="en-US" altLang="zh-TW" sz="2400" dirty="0">
                <a:solidFill>
                  <a:schemeClr val="bg1">
                    <a:lumMod val="50000"/>
                  </a:schemeClr>
                </a:solidFill>
                <a:latin typeface="標楷體" panose="03000509000000000000" pitchFamily="65" charset="-120"/>
                <a:ea typeface="標楷體" panose="03000509000000000000" pitchFamily="65" charset="-120"/>
              </a:rPr>
              <a:t> </a:t>
            </a:r>
            <a:endParaRPr lang="zh-TW" altLang="zh-TW" sz="2400" dirty="0">
              <a:solidFill>
                <a:schemeClr val="bg1">
                  <a:lumMod val="50000"/>
                </a:schemeClr>
              </a:solidFill>
              <a:latin typeface="標楷體" panose="03000509000000000000" pitchFamily="65" charset="-120"/>
              <a:ea typeface="標楷體" panose="03000509000000000000" pitchFamily="65" charset="-120"/>
            </a:endParaRPr>
          </a:p>
          <a:p>
            <a:pPr>
              <a:lnSpc>
                <a:spcPts val="3000"/>
              </a:lnSpc>
            </a:pPr>
            <a:r>
              <a:rPr lang="en-US" altLang="zh-TW" sz="2400" dirty="0">
                <a:solidFill>
                  <a:schemeClr val="bg1">
                    <a:lumMod val="50000"/>
                  </a:schemeClr>
                </a:solidFill>
                <a:latin typeface="標楷體" panose="03000509000000000000" pitchFamily="65" charset="-120"/>
                <a:ea typeface="標楷體" panose="03000509000000000000" pitchFamily="65" charset="-120"/>
              </a:rPr>
              <a:t> </a:t>
            </a:r>
            <a:endParaRPr lang="zh-TW" altLang="zh-TW" sz="2400" dirty="0">
              <a:solidFill>
                <a:schemeClr val="bg1">
                  <a:lumMod val="50000"/>
                </a:schemeClr>
              </a:solidFill>
              <a:latin typeface="標楷體" panose="03000509000000000000" pitchFamily="65" charset="-120"/>
              <a:ea typeface="標楷體" panose="03000509000000000000" pitchFamily="65" charset="-120"/>
            </a:endParaRPr>
          </a:p>
          <a:p>
            <a:pPr>
              <a:lnSpc>
                <a:spcPts val="3000"/>
              </a:lnSpc>
            </a:pPr>
            <a:r>
              <a:rPr lang="zh-TW" altLang="zh-TW" sz="2400" dirty="0">
                <a:solidFill>
                  <a:schemeClr val="bg1">
                    <a:lumMod val="50000"/>
                  </a:schemeClr>
                </a:solidFill>
                <a:latin typeface="標楷體" panose="03000509000000000000" pitchFamily="65" charset="-120"/>
                <a:ea typeface="標楷體" panose="03000509000000000000" pitchFamily="65" charset="-120"/>
              </a:rPr>
              <a:t>有的人退休之後，假如癡呆</a:t>
            </a:r>
            <a:r>
              <a:rPr lang="zh-TW" altLang="en-US" sz="2400" dirty="0">
                <a:solidFill>
                  <a:schemeClr val="bg1">
                    <a:lumMod val="50000"/>
                  </a:schemeClr>
                </a:solidFill>
                <a:latin typeface="標楷體" panose="03000509000000000000" pitchFamily="65" charset="-120"/>
                <a:ea typeface="標楷體" panose="03000509000000000000" pitchFamily="65" charset="-120"/>
              </a:rPr>
              <a:t>了</a:t>
            </a:r>
            <a:r>
              <a:rPr lang="zh-TW" altLang="zh-TW" sz="2400" dirty="0">
                <a:solidFill>
                  <a:schemeClr val="bg1">
                    <a:lumMod val="50000"/>
                  </a:schemeClr>
                </a:solidFill>
                <a:latin typeface="標楷體" panose="03000509000000000000" pitchFamily="65" charset="-120"/>
                <a:ea typeface="標楷體" panose="03000509000000000000" pitchFamily="65" charset="-120"/>
              </a:rPr>
              <a:t>，又回歸兒童時代</a:t>
            </a:r>
            <a:r>
              <a:rPr lang="zh-TW" altLang="en-US" sz="2400" dirty="0">
                <a:solidFill>
                  <a:schemeClr val="bg1">
                    <a:lumMod val="50000"/>
                  </a:schemeClr>
                </a:solidFill>
                <a:latin typeface="標楷體" panose="03000509000000000000" pitchFamily="65" charset="-120"/>
                <a:ea typeface="標楷體" panose="03000509000000000000" pitchFamily="65" charset="-120"/>
              </a:rPr>
              <a:t>。</a:t>
            </a:r>
            <a:r>
              <a:rPr lang="zh-TW" altLang="zh-TW" sz="2400" dirty="0">
                <a:solidFill>
                  <a:schemeClr val="bg1">
                    <a:lumMod val="50000"/>
                  </a:schemeClr>
                </a:solidFill>
                <a:latin typeface="標楷體" panose="03000509000000000000" pitchFamily="65" charset="-120"/>
                <a:ea typeface="標楷體" panose="03000509000000000000" pitchFamily="65" charset="-120"/>
              </a:rPr>
              <a:t>你們想，</a:t>
            </a:r>
            <a:r>
              <a:rPr lang="zh-TW" altLang="en-US" sz="2400" dirty="0">
                <a:solidFill>
                  <a:schemeClr val="bg1">
                    <a:lumMod val="50000"/>
                  </a:schemeClr>
                </a:solidFill>
                <a:latin typeface="標楷體" panose="03000509000000000000" pitchFamily="65" charset="-120"/>
                <a:ea typeface="標楷體" panose="03000509000000000000" pitchFamily="65" charset="-120"/>
              </a:rPr>
              <a:t>人生</a:t>
            </a:r>
            <a:r>
              <a:rPr lang="zh-TW" altLang="zh-TW" sz="2400" dirty="0">
                <a:solidFill>
                  <a:schemeClr val="bg1">
                    <a:lumMod val="50000"/>
                  </a:schemeClr>
                </a:solidFill>
                <a:latin typeface="標楷體" panose="03000509000000000000" pitchFamily="65" charset="-120"/>
                <a:ea typeface="標楷體" panose="03000509000000000000" pitchFamily="65" charset="-120"/>
              </a:rPr>
              <a:t>斬頭削尾，剩下中間，再扣掉睡</a:t>
            </a:r>
            <a:r>
              <a:rPr lang="zh-TW" altLang="en-US" sz="2400" dirty="0">
                <a:solidFill>
                  <a:schemeClr val="bg1">
                    <a:lumMod val="50000"/>
                  </a:schemeClr>
                </a:solidFill>
                <a:latin typeface="標楷體" panose="03000509000000000000" pitchFamily="65" charset="-120"/>
                <a:ea typeface="標楷體" panose="03000509000000000000" pitchFamily="65" charset="-120"/>
              </a:rPr>
              <a:t>、</a:t>
            </a:r>
            <a:r>
              <a:rPr lang="zh-TW" altLang="zh-TW" sz="2400" dirty="0">
                <a:solidFill>
                  <a:schemeClr val="bg1">
                    <a:lumMod val="50000"/>
                  </a:schemeClr>
                </a:solidFill>
                <a:latin typeface="標楷體" panose="03000509000000000000" pitchFamily="65" charset="-120"/>
                <a:ea typeface="標楷體" panose="03000509000000000000" pitchFamily="65" charset="-120"/>
              </a:rPr>
              <a:t>吃</a:t>
            </a:r>
            <a:r>
              <a:rPr lang="zh-TW" altLang="en-US" sz="2400" dirty="0">
                <a:solidFill>
                  <a:schemeClr val="bg1">
                    <a:lumMod val="50000"/>
                  </a:schemeClr>
                </a:solidFill>
                <a:latin typeface="標楷體" panose="03000509000000000000" pitchFamily="65" charset="-120"/>
                <a:ea typeface="標楷體" panose="03000509000000000000" pitchFamily="65" charset="-120"/>
              </a:rPr>
              <a:t>、玩</a:t>
            </a:r>
            <a:r>
              <a:rPr lang="zh-TW" altLang="zh-TW" sz="2400" dirty="0">
                <a:solidFill>
                  <a:schemeClr val="bg1">
                    <a:lumMod val="50000"/>
                  </a:schemeClr>
                </a:solidFill>
                <a:latin typeface="標楷體" panose="03000509000000000000" pitchFamily="65" charset="-120"/>
                <a:ea typeface="標楷體" panose="03000509000000000000" pitchFamily="65" charset="-120"/>
              </a:rPr>
              <a:t>，到底</a:t>
            </a:r>
            <a:r>
              <a:rPr lang="zh-TW" altLang="en-US" sz="2400" dirty="0">
                <a:solidFill>
                  <a:schemeClr val="bg1">
                    <a:lumMod val="50000"/>
                  </a:schemeClr>
                </a:solidFill>
                <a:latin typeface="標楷體" panose="03000509000000000000" pitchFamily="65" charset="-120"/>
                <a:ea typeface="標楷體" panose="03000509000000000000" pitchFamily="65" charset="-120"/>
              </a:rPr>
              <a:t>剩下</a:t>
            </a:r>
            <a:r>
              <a:rPr lang="zh-TW" altLang="zh-TW" sz="2400" dirty="0">
                <a:solidFill>
                  <a:schemeClr val="bg1">
                    <a:lumMod val="50000"/>
                  </a:schemeClr>
                </a:solidFill>
                <a:latin typeface="標楷體" panose="03000509000000000000" pitchFamily="65" charset="-120"/>
                <a:ea typeface="標楷體" panose="03000509000000000000" pitchFamily="65" charset="-120"/>
              </a:rPr>
              <a:t>多少？所以人生的經濟學，我們要學。</a:t>
            </a:r>
            <a:r>
              <a:rPr lang="en-US" altLang="zh-TW" sz="2400" dirty="0">
                <a:solidFill>
                  <a:schemeClr val="bg1">
                    <a:lumMod val="50000"/>
                  </a:schemeClr>
                </a:solidFill>
                <a:latin typeface="標楷體" panose="03000509000000000000" pitchFamily="65" charset="-120"/>
                <a:ea typeface="標楷體" panose="03000509000000000000" pitchFamily="65" charset="-120"/>
              </a:rPr>
              <a:t> </a:t>
            </a:r>
            <a:endParaRPr lang="zh-TW" altLang="zh-TW" sz="2400" dirty="0">
              <a:solidFill>
                <a:schemeClr val="bg1">
                  <a:lumMod val="50000"/>
                </a:schemeClr>
              </a:solidFill>
              <a:latin typeface="標楷體" panose="03000509000000000000" pitchFamily="65" charset="-120"/>
              <a:ea typeface="標楷體" panose="03000509000000000000" pitchFamily="65" charset="-120"/>
            </a:endParaRPr>
          </a:p>
          <a:p>
            <a:pPr marL="0" marR="0" lvl="0" indent="0" algn="l" rtl="0">
              <a:lnSpc>
                <a:spcPts val="3000"/>
              </a:lnSpc>
              <a:spcBef>
                <a:spcPts val="0"/>
              </a:spcBef>
              <a:spcAft>
                <a:spcPts val="0"/>
              </a:spcAft>
              <a:buNone/>
            </a:pPr>
            <a:endParaRPr sz="2400" dirty="0">
              <a:solidFill>
                <a:schemeClr val="bg1">
                  <a:lumMod val="50000"/>
                </a:schemeClr>
              </a:solidFill>
              <a:latin typeface="標楷體" panose="03000509000000000000" pitchFamily="65" charset="-120"/>
              <a:ea typeface="標楷體" panose="03000509000000000000" pitchFamily="65" charset="-120"/>
            </a:endParaRPr>
          </a:p>
        </p:txBody>
      </p:sp>
      <p:pic>
        <p:nvPicPr>
          <p:cNvPr id="116" name="Google Shape;116;p15"/>
          <p:cNvPicPr preferRelativeResize="0"/>
          <p:nvPr/>
        </p:nvPicPr>
        <p:blipFill rotWithShape="1">
          <a:blip r:embed="rId4">
            <a:alphaModFix/>
          </a:blip>
          <a:srcRect/>
          <a:stretch/>
        </p:blipFill>
        <p:spPr>
          <a:xfrm>
            <a:off x="-2180493" y="-293077"/>
            <a:ext cx="7092460" cy="7467598"/>
          </a:xfrm>
          <a:prstGeom prst="rect">
            <a:avLst/>
          </a:prstGeom>
          <a:noFill/>
          <a:ln>
            <a:noFill/>
          </a:ln>
        </p:spPr>
      </p:pic>
      <p:sp>
        <p:nvSpPr>
          <p:cNvPr id="2" name="矩形 1"/>
          <p:cNvSpPr/>
          <p:nvPr/>
        </p:nvSpPr>
        <p:spPr>
          <a:xfrm>
            <a:off x="6148223" y="6182436"/>
            <a:ext cx="3570208" cy="461665"/>
          </a:xfrm>
          <a:prstGeom prst="rect">
            <a:avLst/>
          </a:prstGeom>
        </p:spPr>
        <p:txBody>
          <a:bodyPr wrap="none">
            <a:spAutoFit/>
          </a:bodyPr>
          <a:lstStyle/>
          <a:p>
            <a:r>
              <a:rPr lang="en-US" altLang="zh-TW" sz="2400" b="1" dirty="0">
                <a:solidFill>
                  <a:srgbClr val="7F7F7F"/>
                </a:solidFill>
                <a:latin typeface="標楷體" panose="03000509000000000000" pitchFamily="65" charset="-120"/>
                <a:ea typeface="標楷體" panose="03000509000000000000" pitchFamily="65" charset="-120"/>
              </a:rPr>
              <a:t>~</a:t>
            </a:r>
            <a:r>
              <a:rPr lang="zh-TW" altLang="en-US" sz="2400" b="1" dirty="0">
                <a:solidFill>
                  <a:srgbClr val="7F7F7F"/>
                </a:solidFill>
                <a:latin typeface="標楷體" panose="03000509000000000000" pitchFamily="65" charset="-120"/>
                <a:ea typeface="標楷體" panose="03000509000000000000" pitchFamily="65" charset="-120"/>
              </a:rPr>
              <a:t> 摘錄自證嚴法師開示 </a:t>
            </a:r>
            <a:r>
              <a:rPr lang="en-US" altLang="zh-TW" sz="2400" b="1" dirty="0">
                <a:solidFill>
                  <a:srgbClr val="7F7F7F"/>
                </a:solidFill>
                <a:latin typeface="標楷體" panose="03000509000000000000" pitchFamily="65" charset="-120"/>
                <a:ea typeface="標楷體" panose="03000509000000000000" pitchFamily="65" charset="-120"/>
              </a:rPr>
              <a:t>~</a:t>
            </a:r>
            <a:endParaRPr lang="zh-TW" altLang="en-US"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sp>
        <p:nvSpPr>
          <p:cNvPr id="121" name="Google Shape;121;p16"/>
          <p:cNvSpPr txBox="1"/>
          <p:nvPr/>
        </p:nvSpPr>
        <p:spPr>
          <a:xfrm rot="-24186">
            <a:off x="713934" y="567190"/>
            <a:ext cx="5280019" cy="701731"/>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4600"/>
              </a:lnSpc>
              <a:spcBef>
                <a:spcPts val="0"/>
              </a:spcBef>
              <a:spcAft>
                <a:spcPts val="0"/>
              </a:spcAft>
              <a:buClr>
                <a:srgbClr val="000000"/>
              </a:buClr>
              <a:buSzTx/>
              <a:buFont typeface="Arial"/>
              <a:buNone/>
              <a:tabLst/>
              <a:defRPr/>
            </a:pPr>
            <a:r>
              <a:rPr kumimoji="0" lang="zh-TW" altLang="zh-TW" sz="4800" b="0" i="0" u="none" strike="noStrike" kern="0" cap="none" spc="0" normalizeH="0" baseline="0" noProof="0" dirty="0">
                <a:ln>
                  <a:noFill/>
                </a:ln>
                <a:solidFill>
                  <a:srgbClr val="FFFFFF">
                    <a:lumMod val="50000"/>
                  </a:srgbClr>
                </a:solidFill>
                <a:effectLst/>
                <a:uLnTx/>
                <a:uFillTx/>
                <a:latin typeface="標楷體" panose="03000509000000000000" pitchFamily="65" charset="-120"/>
                <a:ea typeface="標楷體" panose="03000509000000000000" pitchFamily="65" charset="-120"/>
                <a:cs typeface="Arial"/>
                <a:sym typeface="Arial"/>
              </a:rPr>
              <a:t>人生還有多長</a:t>
            </a:r>
            <a:r>
              <a:rPr kumimoji="0" lang="en-US" altLang="zh-TW" sz="4800" b="0" i="0" u="none" strike="noStrike" kern="0" cap="none" spc="0" normalizeH="0" baseline="0" noProof="0" dirty="0">
                <a:ln>
                  <a:noFill/>
                </a:ln>
                <a:solidFill>
                  <a:srgbClr val="FFFFFF">
                    <a:lumMod val="50000"/>
                  </a:srgbClr>
                </a:solidFill>
                <a:effectLst/>
                <a:uLnTx/>
                <a:uFillTx/>
                <a:latin typeface="標楷體" panose="03000509000000000000" pitchFamily="65" charset="-120"/>
                <a:ea typeface="標楷體" panose="03000509000000000000" pitchFamily="65" charset="-120"/>
                <a:cs typeface="Arial"/>
                <a:sym typeface="Arial"/>
              </a:rPr>
              <a:t>…</a:t>
            </a:r>
            <a:endParaRPr kumimoji="0" sz="4800" b="0" i="0" u="none" strike="noStrike" kern="0" cap="none" spc="0" normalizeH="0" baseline="0" noProof="0" dirty="0">
              <a:ln>
                <a:noFill/>
              </a:ln>
              <a:solidFill>
                <a:srgbClr val="FFFFFF">
                  <a:lumMod val="50000"/>
                </a:srgbClr>
              </a:solidFill>
              <a:effectLst/>
              <a:uLnTx/>
              <a:uFillTx/>
              <a:latin typeface="標楷體" panose="03000509000000000000" pitchFamily="65" charset="-120"/>
              <a:ea typeface="標楷體" panose="03000509000000000000" pitchFamily="65" charset="-120"/>
              <a:cs typeface="Arial"/>
              <a:sym typeface="Arial"/>
            </a:endParaRPr>
          </a:p>
        </p:txBody>
      </p:sp>
      <p:cxnSp>
        <p:nvCxnSpPr>
          <p:cNvPr id="122" name="Google Shape;122;p16"/>
          <p:cNvCxnSpPr/>
          <p:nvPr/>
        </p:nvCxnSpPr>
        <p:spPr>
          <a:xfrm rot="-5029">
            <a:off x="1273891" y="5633301"/>
            <a:ext cx="7518389" cy="42547"/>
          </a:xfrm>
          <a:prstGeom prst="straightConnector1">
            <a:avLst/>
          </a:prstGeom>
          <a:noFill/>
          <a:ln w="76200" cap="flat" cmpd="sng">
            <a:solidFill>
              <a:srgbClr val="7F7F7F"/>
            </a:solidFill>
            <a:prstDash val="solid"/>
            <a:round/>
            <a:headEnd type="none" w="sm" len="sm"/>
            <a:tailEnd type="stealth" w="med" len="med"/>
          </a:ln>
        </p:spPr>
      </p:cxnSp>
      <p:sp>
        <p:nvSpPr>
          <p:cNvPr id="123" name="Google Shape;123;p16"/>
          <p:cNvSpPr txBox="1"/>
          <p:nvPr/>
        </p:nvSpPr>
        <p:spPr>
          <a:xfrm>
            <a:off x="217414" y="5241873"/>
            <a:ext cx="1192176" cy="65402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69940"/>
              </a:lnSpc>
              <a:spcBef>
                <a:spcPts val="0"/>
              </a:spcBef>
              <a:spcAft>
                <a:spcPts val="0"/>
              </a:spcAft>
              <a:buClr>
                <a:srgbClr val="000000"/>
              </a:buClr>
              <a:buSzTx/>
              <a:buFont typeface="Arial"/>
              <a:buNone/>
              <a:tabLst/>
              <a:defRPr/>
            </a:pPr>
            <a:r>
              <a:rPr kumimoji="0" lang="zh-TW" altLang="en-US" sz="2500" b="1" i="0" u="none" strike="noStrike" kern="0" cap="none" spc="0" normalizeH="0" baseline="0" noProof="0" dirty="0">
                <a:ln>
                  <a:noFill/>
                </a:ln>
                <a:solidFill>
                  <a:srgbClr val="7F7F7F"/>
                </a:solidFill>
                <a:effectLst/>
                <a:uLnTx/>
                <a:uFillTx/>
                <a:latin typeface="標楷體" panose="03000509000000000000" pitchFamily="65" charset="-120"/>
                <a:ea typeface="標楷體" panose="03000509000000000000" pitchFamily="65" charset="-120"/>
                <a:cs typeface="Arial"/>
                <a:sym typeface="Arial"/>
              </a:rPr>
              <a:t>出生</a:t>
            </a:r>
            <a:endParaRPr kumimoji="0" sz="2500" b="1" i="0" u="none" strike="noStrike" kern="0" cap="none" spc="0" normalizeH="0" baseline="0" noProof="0" dirty="0">
              <a:ln>
                <a:noFill/>
              </a:ln>
              <a:solidFill>
                <a:srgbClr val="7F7F7F"/>
              </a:solidFill>
              <a:effectLst/>
              <a:uLnTx/>
              <a:uFillTx/>
              <a:latin typeface="標楷體" panose="03000509000000000000" pitchFamily="65" charset="-120"/>
              <a:ea typeface="標楷體" panose="03000509000000000000" pitchFamily="65" charset="-120"/>
              <a:cs typeface="Arial"/>
              <a:sym typeface="Arial"/>
            </a:endParaRPr>
          </a:p>
        </p:txBody>
      </p:sp>
      <p:sp>
        <p:nvSpPr>
          <p:cNvPr id="124" name="Google Shape;124;p16"/>
          <p:cNvSpPr txBox="1"/>
          <p:nvPr/>
        </p:nvSpPr>
        <p:spPr>
          <a:xfrm>
            <a:off x="8612857" y="5461367"/>
            <a:ext cx="1212454" cy="384721"/>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24983"/>
              </a:lnSpc>
              <a:spcBef>
                <a:spcPts val="0"/>
              </a:spcBef>
              <a:spcAft>
                <a:spcPts val="0"/>
              </a:spcAft>
              <a:buClr>
                <a:srgbClr val="000000"/>
              </a:buClr>
              <a:buSzTx/>
              <a:buFont typeface="Arial"/>
              <a:buNone/>
              <a:tabLst/>
              <a:defRPr/>
            </a:pPr>
            <a:r>
              <a:rPr kumimoji="0" lang="en-US" altLang="zh-TW" sz="2000" b="1" i="0" u="none" strike="noStrike" kern="0" cap="none" spc="0" normalizeH="0" baseline="0" noProof="0" dirty="0">
                <a:ln>
                  <a:noFill/>
                </a:ln>
                <a:solidFill>
                  <a:srgbClr val="7F7F7F"/>
                </a:solidFill>
                <a:effectLst/>
                <a:uLnTx/>
                <a:uFillTx/>
                <a:latin typeface="標楷體" panose="03000509000000000000" pitchFamily="65" charset="-120"/>
                <a:ea typeface="標楷體" panose="03000509000000000000" pitchFamily="65" charset="-120"/>
                <a:cs typeface="Arial"/>
                <a:sym typeface="Arial"/>
              </a:rPr>
              <a:t>100</a:t>
            </a:r>
            <a:r>
              <a:rPr kumimoji="0" lang="zh-TW" altLang="en-US" sz="2000" b="1" i="0" u="none" strike="noStrike" kern="0" cap="none" spc="0" normalizeH="0" baseline="0" noProof="0" dirty="0">
                <a:ln>
                  <a:noFill/>
                </a:ln>
                <a:solidFill>
                  <a:srgbClr val="7F7F7F"/>
                </a:solidFill>
                <a:effectLst/>
                <a:uLnTx/>
                <a:uFillTx/>
                <a:latin typeface="標楷體" panose="03000509000000000000" pitchFamily="65" charset="-120"/>
                <a:ea typeface="標楷體" panose="03000509000000000000" pitchFamily="65" charset="-120"/>
                <a:cs typeface="Arial"/>
                <a:sym typeface="Arial"/>
              </a:rPr>
              <a:t>歲</a:t>
            </a:r>
            <a:endParaRPr kumimoji="0" sz="2000" b="1" i="0" u="none" strike="noStrike" kern="0" cap="none" spc="0" normalizeH="0" baseline="0" noProof="0" dirty="0">
              <a:ln>
                <a:noFill/>
              </a:ln>
              <a:solidFill>
                <a:srgbClr val="7F7F7F"/>
              </a:solidFill>
              <a:effectLst/>
              <a:uLnTx/>
              <a:uFillTx/>
              <a:latin typeface="標楷體" panose="03000509000000000000" pitchFamily="65" charset="-120"/>
              <a:ea typeface="標楷體" panose="03000509000000000000" pitchFamily="65" charset="-120"/>
              <a:cs typeface="Arial"/>
              <a:sym typeface="Arial"/>
            </a:endParaRPr>
          </a:p>
        </p:txBody>
      </p:sp>
      <p:graphicFrame>
        <p:nvGraphicFramePr>
          <p:cNvPr id="125" name="Google Shape;125;p16"/>
          <p:cNvGraphicFramePr/>
          <p:nvPr/>
        </p:nvGraphicFramePr>
        <p:xfrm>
          <a:off x="1273863" y="1620982"/>
          <a:ext cx="7362250" cy="3550553"/>
        </p:xfrm>
        <a:graphic>
          <a:graphicData uri="http://schemas.openxmlformats.org/drawingml/2006/table">
            <a:tbl>
              <a:tblPr firstRow="1" bandRow="1">
                <a:noFill/>
                <a:tableStyleId>{FD1E0683-0174-4587-8C4C-118D2AE68023}</a:tableStyleId>
              </a:tblPr>
              <a:tblGrid>
                <a:gridCol w="736225">
                  <a:extLst>
                    <a:ext uri="{9D8B030D-6E8A-4147-A177-3AD203B41FA5}">
                      <a16:colId xmlns:a16="http://schemas.microsoft.com/office/drawing/2014/main" val="20000"/>
                    </a:ext>
                  </a:extLst>
                </a:gridCol>
                <a:gridCol w="736225">
                  <a:extLst>
                    <a:ext uri="{9D8B030D-6E8A-4147-A177-3AD203B41FA5}">
                      <a16:colId xmlns:a16="http://schemas.microsoft.com/office/drawing/2014/main" val="20001"/>
                    </a:ext>
                  </a:extLst>
                </a:gridCol>
                <a:gridCol w="736225">
                  <a:extLst>
                    <a:ext uri="{9D8B030D-6E8A-4147-A177-3AD203B41FA5}">
                      <a16:colId xmlns:a16="http://schemas.microsoft.com/office/drawing/2014/main" val="20002"/>
                    </a:ext>
                  </a:extLst>
                </a:gridCol>
                <a:gridCol w="736225">
                  <a:extLst>
                    <a:ext uri="{9D8B030D-6E8A-4147-A177-3AD203B41FA5}">
                      <a16:colId xmlns:a16="http://schemas.microsoft.com/office/drawing/2014/main" val="20003"/>
                    </a:ext>
                  </a:extLst>
                </a:gridCol>
                <a:gridCol w="736225">
                  <a:extLst>
                    <a:ext uri="{9D8B030D-6E8A-4147-A177-3AD203B41FA5}">
                      <a16:colId xmlns:a16="http://schemas.microsoft.com/office/drawing/2014/main" val="20004"/>
                    </a:ext>
                  </a:extLst>
                </a:gridCol>
                <a:gridCol w="736225">
                  <a:extLst>
                    <a:ext uri="{9D8B030D-6E8A-4147-A177-3AD203B41FA5}">
                      <a16:colId xmlns:a16="http://schemas.microsoft.com/office/drawing/2014/main" val="20005"/>
                    </a:ext>
                  </a:extLst>
                </a:gridCol>
                <a:gridCol w="736225">
                  <a:extLst>
                    <a:ext uri="{9D8B030D-6E8A-4147-A177-3AD203B41FA5}">
                      <a16:colId xmlns:a16="http://schemas.microsoft.com/office/drawing/2014/main" val="20006"/>
                    </a:ext>
                  </a:extLst>
                </a:gridCol>
                <a:gridCol w="736225">
                  <a:extLst>
                    <a:ext uri="{9D8B030D-6E8A-4147-A177-3AD203B41FA5}">
                      <a16:colId xmlns:a16="http://schemas.microsoft.com/office/drawing/2014/main" val="20007"/>
                    </a:ext>
                  </a:extLst>
                </a:gridCol>
                <a:gridCol w="736225">
                  <a:extLst>
                    <a:ext uri="{9D8B030D-6E8A-4147-A177-3AD203B41FA5}">
                      <a16:colId xmlns:a16="http://schemas.microsoft.com/office/drawing/2014/main" val="20008"/>
                    </a:ext>
                  </a:extLst>
                </a:gridCol>
                <a:gridCol w="736225">
                  <a:extLst>
                    <a:ext uri="{9D8B030D-6E8A-4147-A177-3AD203B41FA5}">
                      <a16:colId xmlns:a16="http://schemas.microsoft.com/office/drawing/2014/main" val="20009"/>
                    </a:ext>
                  </a:extLst>
                </a:gridCol>
              </a:tblGrid>
              <a:tr h="3550553">
                <a:tc>
                  <a:txBody>
                    <a:bodyPr/>
                    <a:lstStyle/>
                    <a:p>
                      <a:pPr marL="0" marR="0" lvl="0" indent="0" algn="l" rtl="0">
                        <a:spcBef>
                          <a:spcPts val="0"/>
                        </a:spcBef>
                        <a:spcAft>
                          <a:spcPts val="0"/>
                        </a:spcAft>
                        <a:buNone/>
                      </a:pPr>
                      <a:endParaRPr sz="975">
                        <a:solidFill>
                          <a:srgbClr val="6A6B6B"/>
                        </a:solidFill>
                      </a:endParaRPr>
                    </a:p>
                  </a:txBody>
                  <a:tcPr marL="91450" marR="91450" marT="45725" marB="45725">
                    <a:lnL w="9525" cap="flat" cmpd="sng">
                      <a:solidFill>
                        <a:srgbClr val="000000">
                          <a:alpha val="0"/>
                        </a:srgbClr>
                      </a:solidFill>
                      <a:prstDash val="solid"/>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dirty="0"/>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dirty="0"/>
                    </a:p>
                  </a:txBody>
                  <a:tcPr marL="91450" marR="91450" marT="45725" marB="45725">
                    <a:lnL w="28575" cap="flat" cmpd="sng">
                      <a:solidFill>
                        <a:srgbClr val="BFBFBF"/>
                      </a:solidFill>
                      <a:prstDash val="dash"/>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graphicFrame>
        <p:nvGraphicFramePr>
          <p:cNvPr id="126" name="Google Shape;126;p16"/>
          <p:cNvGraphicFramePr/>
          <p:nvPr/>
        </p:nvGraphicFramePr>
        <p:xfrm>
          <a:off x="4890655" y="1620982"/>
          <a:ext cx="208300" cy="249375"/>
        </p:xfrm>
        <a:graphic>
          <a:graphicData uri="http://schemas.openxmlformats.org/drawingml/2006/table">
            <a:tbl>
              <a:tblPr>
                <a:noFill/>
                <a:tableStyleId>{98A58922-26CE-4442-8D8B-76BD84E6BE89}</a:tableStyleId>
              </a:tblPr>
              <a:tblGrid>
                <a:gridCol w="208300">
                  <a:extLst>
                    <a:ext uri="{9D8B030D-6E8A-4147-A177-3AD203B41FA5}">
                      <a16:colId xmlns:a16="http://schemas.microsoft.com/office/drawing/2014/main" val="20000"/>
                    </a:ext>
                  </a:extLst>
                </a:gridCol>
              </a:tblGrid>
              <a:tr h="249375">
                <a:tc>
                  <a:txBody>
                    <a:bodyPr/>
                    <a:lstStyle/>
                    <a:p>
                      <a:pPr marL="0" marR="0" lvl="0" indent="0" algn="l" rtl="0">
                        <a:spcBef>
                          <a:spcPts val="0"/>
                        </a:spcBef>
                        <a:spcAft>
                          <a:spcPts val="0"/>
                        </a:spcAft>
                        <a:buNone/>
                      </a:pPr>
                      <a:endParaRPr sz="975"/>
                    </a:p>
                  </a:txBody>
                  <a:tcPr marL="91450" marR="91450" marT="45725" marB="457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tcPr>
                </a:tc>
                <a:extLst>
                  <a:ext uri="{0D108BD9-81ED-4DB2-BD59-A6C34878D82A}">
                    <a16:rowId xmlns:a16="http://schemas.microsoft.com/office/drawing/2014/main" val="10000"/>
                  </a:ext>
                </a:extLst>
              </a:tr>
            </a:tbl>
          </a:graphicData>
        </a:graphic>
      </p:graphicFrame>
      <p:cxnSp>
        <p:nvCxnSpPr>
          <p:cNvPr id="127" name="Google Shape;127;p16"/>
          <p:cNvCxnSpPr/>
          <p:nvPr/>
        </p:nvCxnSpPr>
        <p:spPr>
          <a:xfrm>
            <a:off x="2010508" y="5471470"/>
            <a:ext cx="0" cy="336418"/>
          </a:xfrm>
          <a:prstGeom prst="straightConnector1">
            <a:avLst/>
          </a:prstGeom>
          <a:noFill/>
          <a:ln w="53975" cap="rnd" cmpd="sng">
            <a:solidFill>
              <a:srgbClr val="7F7F7F"/>
            </a:solidFill>
            <a:prstDash val="solid"/>
            <a:round/>
            <a:headEnd type="none" w="sm" len="sm"/>
            <a:tailEnd type="none" w="sm" len="sm"/>
          </a:ln>
        </p:spPr>
      </p:cxnSp>
      <p:cxnSp>
        <p:nvCxnSpPr>
          <p:cNvPr id="128" name="Google Shape;128;p16"/>
          <p:cNvCxnSpPr/>
          <p:nvPr/>
        </p:nvCxnSpPr>
        <p:spPr>
          <a:xfrm>
            <a:off x="2696308" y="5481250"/>
            <a:ext cx="0" cy="336418"/>
          </a:xfrm>
          <a:prstGeom prst="straightConnector1">
            <a:avLst/>
          </a:prstGeom>
          <a:noFill/>
          <a:ln w="53975" cap="rnd" cmpd="sng">
            <a:solidFill>
              <a:srgbClr val="7F7F7F"/>
            </a:solidFill>
            <a:prstDash val="solid"/>
            <a:round/>
            <a:headEnd type="none" w="sm" len="sm"/>
            <a:tailEnd type="none" w="sm" len="sm"/>
          </a:ln>
        </p:spPr>
      </p:cxnSp>
      <p:cxnSp>
        <p:nvCxnSpPr>
          <p:cNvPr id="129" name="Google Shape;129;p16"/>
          <p:cNvCxnSpPr/>
          <p:nvPr/>
        </p:nvCxnSpPr>
        <p:spPr>
          <a:xfrm>
            <a:off x="3458308" y="5484350"/>
            <a:ext cx="0" cy="336418"/>
          </a:xfrm>
          <a:prstGeom prst="straightConnector1">
            <a:avLst/>
          </a:prstGeom>
          <a:noFill/>
          <a:ln w="53975" cap="rnd" cmpd="sng">
            <a:solidFill>
              <a:srgbClr val="7F7F7F"/>
            </a:solidFill>
            <a:prstDash val="solid"/>
            <a:round/>
            <a:headEnd type="none" w="sm" len="sm"/>
            <a:tailEnd type="none" w="sm" len="sm"/>
          </a:ln>
        </p:spPr>
      </p:cxnSp>
      <p:cxnSp>
        <p:nvCxnSpPr>
          <p:cNvPr id="130" name="Google Shape;130;p16"/>
          <p:cNvCxnSpPr/>
          <p:nvPr/>
        </p:nvCxnSpPr>
        <p:spPr>
          <a:xfrm>
            <a:off x="4220308" y="5481250"/>
            <a:ext cx="0" cy="336418"/>
          </a:xfrm>
          <a:prstGeom prst="straightConnector1">
            <a:avLst/>
          </a:prstGeom>
          <a:noFill/>
          <a:ln w="53975" cap="rnd" cmpd="sng">
            <a:solidFill>
              <a:srgbClr val="7F7F7F"/>
            </a:solidFill>
            <a:prstDash val="solid"/>
            <a:round/>
            <a:headEnd type="none" w="sm" len="sm"/>
            <a:tailEnd type="none" w="sm" len="sm"/>
          </a:ln>
        </p:spPr>
      </p:cxnSp>
      <p:cxnSp>
        <p:nvCxnSpPr>
          <p:cNvPr id="131" name="Google Shape;131;p16"/>
          <p:cNvCxnSpPr/>
          <p:nvPr/>
        </p:nvCxnSpPr>
        <p:spPr>
          <a:xfrm>
            <a:off x="4954973" y="5487690"/>
            <a:ext cx="0" cy="336418"/>
          </a:xfrm>
          <a:prstGeom prst="straightConnector1">
            <a:avLst/>
          </a:prstGeom>
          <a:noFill/>
          <a:ln w="53975" cap="rnd" cmpd="sng">
            <a:solidFill>
              <a:srgbClr val="7F7F7F"/>
            </a:solidFill>
            <a:prstDash val="solid"/>
            <a:round/>
            <a:headEnd type="none" w="sm" len="sm"/>
            <a:tailEnd type="none" w="sm" len="sm"/>
          </a:ln>
        </p:spPr>
      </p:cxnSp>
      <p:cxnSp>
        <p:nvCxnSpPr>
          <p:cNvPr id="132" name="Google Shape;132;p16"/>
          <p:cNvCxnSpPr/>
          <p:nvPr/>
        </p:nvCxnSpPr>
        <p:spPr>
          <a:xfrm>
            <a:off x="5668108" y="5481250"/>
            <a:ext cx="0" cy="336418"/>
          </a:xfrm>
          <a:prstGeom prst="straightConnector1">
            <a:avLst/>
          </a:prstGeom>
          <a:noFill/>
          <a:ln w="53975" cap="rnd" cmpd="sng">
            <a:solidFill>
              <a:srgbClr val="7F7F7F"/>
            </a:solidFill>
            <a:prstDash val="solid"/>
            <a:round/>
            <a:headEnd type="none" w="sm" len="sm"/>
            <a:tailEnd type="none" w="sm" len="sm"/>
          </a:ln>
        </p:spPr>
      </p:cxnSp>
      <p:cxnSp>
        <p:nvCxnSpPr>
          <p:cNvPr id="133" name="Google Shape;133;p16"/>
          <p:cNvCxnSpPr/>
          <p:nvPr/>
        </p:nvCxnSpPr>
        <p:spPr>
          <a:xfrm>
            <a:off x="6430108" y="5481250"/>
            <a:ext cx="0" cy="336418"/>
          </a:xfrm>
          <a:prstGeom prst="straightConnector1">
            <a:avLst/>
          </a:prstGeom>
          <a:noFill/>
          <a:ln w="53975" cap="rnd" cmpd="sng">
            <a:solidFill>
              <a:srgbClr val="7F7F7F"/>
            </a:solidFill>
            <a:prstDash val="solid"/>
            <a:round/>
            <a:headEnd type="none" w="sm" len="sm"/>
            <a:tailEnd type="none" w="sm" len="sm"/>
          </a:ln>
        </p:spPr>
      </p:cxnSp>
      <p:cxnSp>
        <p:nvCxnSpPr>
          <p:cNvPr id="134" name="Google Shape;134;p16"/>
          <p:cNvCxnSpPr/>
          <p:nvPr/>
        </p:nvCxnSpPr>
        <p:spPr>
          <a:xfrm>
            <a:off x="7192108" y="5486365"/>
            <a:ext cx="0" cy="336418"/>
          </a:xfrm>
          <a:prstGeom prst="straightConnector1">
            <a:avLst/>
          </a:prstGeom>
          <a:noFill/>
          <a:ln w="53975" cap="rnd" cmpd="sng">
            <a:solidFill>
              <a:srgbClr val="7F7F7F"/>
            </a:solidFill>
            <a:prstDash val="solid"/>
            <a:round/>
            <a:headEnd type="none" w="sm" len="sm"/>
            <a:tailEnd type="none" w="sm" len="sm"/>
          </a:ln>
        </p:spPr>
      </p:cxnSp>
      <p:cxnSp>
        <p:nvCxnSpPr>
          <p:cNvPr id="135" name="Google Shape;135;p16"/>
          <p:cNvCxnSpPr/>
          <p:nvPr/>
        </p:nvCxnSpPr>
        <p:spPr>
          <a:xfrm>
            <a:off x="7877908" y="5486365"/>
            <a:ext cx="0" cy="336418"/>
          </a:xfrm>
          <a:prstGeom prst="straightConnector1">
            <a:avLst/>
          </a:prstGeom>
          <a:noFill/>
          <a:ln w="53975" cap="rnd" cmpd="sng">
            <a:solidFill>
              <a:srgbClr val="7F7F7F"/>
            </a:solidFill>
            <a:prstDash val="solid"/>
            <a:round/>
            <a:headEnd type="none" w="sm" len="sm"/>
            <a:tailEnd type="none" w="sm" len="sm"/>
          </a:ln>
        </p:spPr>
      </p:cxnSp>
      <p:sp>
        <p:nvSpPr>
          <p:cNvPr id="2" name="矩形 1">
            <a:extLst>
              <a:ext uri="{FF2B5EF4-FFF2-40B4-BE49-F238E27FC236}">
                <a16:creationId xmlns:a16="http://schemas.microsoft.com/office/drawing/2014/main" id="{5F7AF0A6-C6AD-0417-3B6F-C964381539A1}"/>
              </a:ext>
            </a:extLst>
          </p:cNvPr>
          <p:cNvSpPr/>
          <p:nvPr/>
        </p:nvSpPr>
        <p:spPr>
          <a:xfrm>
            <a:off x="1273863" y="1620982"/>
            <a:ext cx="4722492" cy="3552151"/>
          </a:xfrm>
          <a:prstGeom prst="rect">
            <a:avLst/>
          </a:prstGeom>
          <a:solidFill>
            <a:srgbClr val="A6A6A6">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3" name="矩形 2">
            <a:extLst>
              <a:ext uri="{FF2B5EF4-FFF2-40B4-BE49-F238E27FC236}">
                <a16:creationId xmlns:a16="http://schemas.microsoft.com/office/drawing/2014/main" id="{45638B88-10B1-6602-D301-6E217B771838}"/>
              </a:ext>
            </a:extLst>
          </p:cNvPr>
          <p:cNvSpPr/>
          <p:nvPr/>
        </p:nvSpPr>
        <p:spPr>
          <a:xfrm>
            <a:off x="6013028" y="1621513"/>
            <a:ext cx="1805939" cy="3552151"/>
          </a:xfrm>
          <a:prstGeom prst="rect">
            <a:avLst/>
          </a:prstGeom>
          <a:solidFill>
            <a:srgbClr val="92D05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pic>
        <p:nvPicPr>
          <p:cNvPr id="5" name="圖片 4">
            <a:extLst>
              <a:ext uri="{FF2B5EF4-FFF2-40B4-BE49-F238E27FC236}">
                <a16:creationId xmlns:a16="http://schemas.microsoft.com/office/drawing/2014/main" id="{50C2048B-9CAB-765C-8791-DAF8829720BA}"/>
              </a:ext>
            </a:extLst>
          </p:cNvPr>
          <p:cNvPicPr>
            <a:picLocks noChangeAspect="1"/>
          </p:cNvPicPr>
          <p:nvPr/>
        </p:nvPicPr>
        <p:blipFill>
          <a:blip r:embed="rId4"/>
          <a:stretch>
            <a:fillRect/>
          </a:stretch>
        </p:blipFill>
        <p:spPr>
          <a:xfrm>
            <a:off x="7670599" y="3014133"/>
            <a:ext cx="1113882" cy="1113882"/>
          </a:xfrm>
          <a:prstGeom prst="rect">
            <a:avLst/>
          </a:prstGeom>
        </p:spPr>
      </p:pic>
      <p:sp>
        <p:nvSpPr>
          <p:cNvPr id="6" name="文字方塊 5">
            <a:extLst>
              <a:ext uri="{FF2B5EF4-FFF2-40B4-BE49-F238E27FC236}">
                <a16:creationId xmlns:a16="http://schemas.microsoft.com/office/drawing/2014/main" id="{F878F883-BFC4-B34A-664B-53D8036AE2B5}"/>
              </a:ext>
            </a:extLst>
          </p:cNvPr>
          <p:cNvSpPr txBox="1"/>
          <p:nvPr/>
        </p:nvSpPr>
        <p:spPr>
          <a:xfrm>
            <a:off x="1585363" y="2381570"/>
            <a:ext cx="42051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3200" b="1" i="0" u="none" strike="noStrike" kern="0" cap="none" spc="0" normalizeH="0" baseline="0" noProof="0" dirty="0">
                <a:ln>
                  <a:noFill/>
                </a:ln>
                <a:solidFill>
                  <a:srgbClr val="002060"/>
                </a:solidFill>
                <a:effectLst/>
                <a:uLnTx/>
                <a:uFillTx/>
                <a:latin typeface="Arial"/>
                <a:cs typeface="Arial"/>
                <a:sym typeface="Arial"/>
              </a:rPr>
              <a:t>逝者如斯，不捨晝夜</a:t>
            </a:r>
          </a:p>
        </p:txBody>
      </p:sp>
      <p:sp>
        <p:nvSpPr>
          <p:cNvPr id="7" name="文字方塊 6">
            <a:extLst>
              <a:ext uri="{FF2B5EF4-FFF2-40B4-BE49-F238E27FC236}">
                <a16:creationId xmlns:a16="http://schemas.microsoft.com/office/drawing/2014/main" id="{2EC5E240-CAD6-FFC6-5B84-B9A97BA36126}"/>
              </a:ext>
            </a:extLst>
          </p:cNvPr>
          <p:cNvSpPr txBox="1"/>
          <p:nvPr/>
        </p:nvSpPr>
        <p:spPr>
          <a:xfrm>
            <a:off x="1585363" y="3835627"/>
            <a:ext cx="42051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3200" b="1" i="0" u="none" strike="noStrike" kern="0" cap="none" spc="0" normalizeH="0" baseline="0" noProof="0" dirty="0">
                <a:ln>
                  <a:noFill/>
                </a:ln>
                <a:solidFill>
                  <a:srgbClr val="C00000"/>
                </a:solidFill>
                <a:effectLst/>
                <a:uLnTx/>
                <a:uFillTx/>
                <a:latin typeface="Arial"/>
                <a:cs typeface="Arial"/>
                <a:sym typeface="Arial"/>
              </a:rPr>
              <a:t>逝日已過，命亦隨減</a:t>
            </a:r>
          </a:p>
        </p:txBody>
      </p:sp>
      <p:sp>
        <p:nvSpPr>
          <p:cNvPr id="8" name="文字方塊 7">
            <a:extLst>
              <a:ext uri="{FF2B5EF4-FFF2-40B4-BE49-F238E27FC236}">
                <a16:creationId xmlns:a16="http://schemas.microsoft.com/office/drawing/2014/main" id="{BBF6A5B5-A5DF-606E-0134-3FF863856160}"/>
              </a:ext>
            </a:extLst>
          </p:cNvPr>
          <p:cNvSpPr txBox="1"/>
          <p:nvPr/>
        </p:nvSpPr>
        <p:spPr>
          <a:xfrm>
            <a:off x="1536700" y="6067276"/>
            <a:ext cx="620606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3200" b="0" i="0" u="none" strike="noStrike" kern="0" cap="none" spc="0" normalizeH="0" baseline="0" noProof="0" dirty="0">
                <a:ln>
                  <a:noFill/>
                </a:ln>
                <a:solidFill>
                  <a:srgbClr val="000000"/>
                </a:solidFill>
                <a:effectLst/>
                <a:uLnTx/>
                <a:uFillTx/>
                <a:latin typeface="Arial"/>
                <a:cs typeface="Arial"/>
                <a:sym typeface="Arial"/>
              </a:rPr>
              <a:t>珍惜時間，珍惜生命，當勤精進</a:t>
            </a:r>
          </a:p>
        </p:txBody>
      </p:sp>
      <p:pic>
        <p:nvPicPr>
          <p:cNvPr id="10" name="圖片 9" descr="一張含有 文字 的圖片&#10;&#10;自動產生的描述">
            <a:extLst>
              <a:ext uri="{FF2B5EF4-FFF2-40B4-BE49-F238E27FC236}">
                <a16:creationId xmlns:a16="http://schemas.microsoft.com/office/drawing/2014/main" id="{CFAF4E04-5654-CC17-2EAE-FB2F49509F84}"/>
              </a:ext>
            </a:extLst>
          </p:cNvPr>
          <p:cNvPicPr>
            <a:picLocks noChangeAspect="1"/>
          </p:cNvPicPr>
          <p:nvPr/>
        </p:nvPicPr>
        <p:blipFill>
          <a:blip r:embed="rId5"/>
          <a:stretch>
            <a:fillRect/>
          </a:stretch>
        </p:blipFill>
        <p:spPr>
          <a:xfrm>
            <a:off x="6307855" y="3014133"/>
            <a:ext cx="1209013" cy="1045633"/>
          </a:xfrm>
          <a:prstGeom prst="rect">
            <a:avLst/>
          </a:prstGeom>
        </p:spPr>
      </p:pic>
    </p:spTree>
    <p:extLst>
      <p:ext uri="{BB962C8B-B14F-4D97-AF65-F5344CB8AC3E}">
        <p14:creationId xmlns:p14="http://schemas.microsoft.com/office/powerpoint/2010/main" val="3080631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grpSp>
        <p:nvGrpSpPr>
          <p:cNvPr id="140" name="Google Shape;140;p17"/>
          <p:cNvGrpSpPr/>
          <p:nvPr/>
        </p:nvGrpSpPr>
        <p:grpSpPr>
          <a:xfrm>
            <a:off x="155647" y="1039626"/>
            <a:ext cx="9594706" cy="5743896"/>
            <a:chOff x="0" y="0"/>
            <a:chExt cx="23617739" cy="14138821"/>
          </a:xfrm>
        </p:grpSpPr>
        <p:sp>
          <p:nvSpPr>
            <p:cNvPr id="141" name="Google Shape;141;p17"/>
            <p:cNvSpPr txBox="1"/>
            <p:nvPr/>
          </p:nvSpPr>
          <p:spPr>
            <a:xfrm>
              <a:off x="0" y="0"/>
              <a:ext cx="23617739" cy="1552455"/>
            </a:xfrm>
            <a:prstGeom prst="rect">
              <a:avLst/>
            </a:prstGeom>
            <a:noFill/>
            <a:ln>
              <a:noFill/>
            </a:ln>
          </p:spPr>
          <p:txBody>
            <a:bodyPr spcFirstLastPara="1" wrap="square" lIns="0" tIns="0" rIns="0" bIns="0" anchor="t" anchorCtr="0">
              <a:spAutoFit/>
            </a:bodyPr>
            <a:lstStyle/>
            <a:p>
              <a:pPr marL="0" marR="0" lvl="0" indent="0" algn="l" rtl="0">
                <a:lnSpc>
                  <a:spcPct val="120019"/>
                </a:lnSpc>
                <a:spcBef>
                  <a:spcPts val="0"/>
                </a:spcBef>
                <a:spcAft>
                  <a:spcPts val="0"/>
                </a:spcAft>
                <a:buNone/>
              </a:pPr>
              <a:endParaRPr sz="2058">
                <a:solidFill>
                  <a:srgbClr val="000000"/>
                </a:solidFill>
                <a:latin typeface="Calibri"/>
                <a:ea typeface="Calibri"/>
                <a:cs typeface="Calibri"/>
                <a:sym typeface="Calibri"/>
              </a:endParaRPr>
            </a:p>
            <a:p>
              <a:pPr marL="0" marR="0" lvl="0" indent="0" algn="l" rtl="0">
                <a:lnSpc>
                  <a:spcPct val="120019"/>
                </a:lnSpc>
                <a:spcBef>
                  <a:spcPts val="0"/>
                </a:spcBef>
                <a:spcAft>
                  <a:spcPts val="0"/>
                </a:spcAft>
                <a:buNone/>
              </a:pPr>
              <a:endParaRPr sz="2058">
                <a:solidFill>
                  <a:srgbClr val="000000"/>
                </a:solidFill>
                <a:latin typeface="Calibri"/>
                <a:ea typeface="Calibri"/>
                <a:cs typeface="Calibri"/>
                <a:sym typeface="Calibri"/>
              </a:endParaRPr>
            </a:p>
          </p:txBody>
        </p:sp>
        <p:sp>
          <p:nvSpPr>
            <p:cNvPr id="142" name="Google Shape;142;p17"/>
            <p:cNvSpPr txBox="1"/>
            <p:nvPr/>
          </p:nvSpPr>
          <p:spPr>
            <a:xfrm>
              <a:off x="0" y="13442297"/>
              <a:ext cx="23617739" cy="696524"/>
            </a:xfrm>
            <a:prstGeom prst="rect">
              <a:avLst/>
            </a:prstGeom>
            <a:noFill/>
            <a:ln>
              <a:noFill/>
            </a:ln>
          </p:spPr>
          <p:txBody>
            <a:bodyPr spcFirstLastPara="1" wrap="square" lIns="0" tIns="0" rIns="0" bIns="0" anchor="t" anchorCtr="0">
              <a:spAutoFit/>
            </a:bodyPr>
            <a:lstStyle/>
            <a:p>
              <a:pPr marL="0" marR="0" lvl="0" indent="0" algn="l" rtl="0">
                <a:lnSpc>
                  <a:spcPct val="150030"/>
                </a:lnSpc>
                <a:spcBef>
                  <a:spcPts val="0"/>
                </a:spcBef>
                <a:spcAft>
                  <a:spcPts val="0"/>
                </a:spcAft>
                <a:buNone/>
              </a:pPr>
              <a:r>
                <a:rPr lang="zh-TW" sz="1625">
                  <a:solidFill>
                    <a:srgbClr val="638C80"/>
                  </a:solidFill>
                  <a:latin typeface="Arial"/>
                  <a:ea typeface="Arial"/>
                  <a:cs typeface="Arial"/>
                  <a:sym typeface="Arial"/>
                </a:rPr>
                <a:t>.</a:t>
              </a:r>
              <a:endParaRPr/>
            </a:p>
          </p:txBody>
        </p:sp>
      </p:grpSp>
      <p:sp>
        <p:nvSpPr>
          <p:cNvPr id="144" name="Google Shape;144;p17"/>
          <p:cNvSpPr/>
          <p:nvPr/>
        </p:nvSpPr>
        <p:spPr>
          <a:xfrm>
            <a:off x="358162" y="1354968"/>
            <a:ext cx="4787900" cy="31263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733" dirty="0">
              <a:solidFill>
                <a:schemeClr val="dk1"/>
              </a:solidFill>
              <a:latin typeface="Times New Roman"/>
              <a:ea typeface="Times New Roman"/>
              <a:cs typeface="Times New Roman"/>
              <a:sym typeface="Times New Roman"/>
            </a:endParaRPr>
          </a:p>
        </p:txBody>
      </p:sp>
      <p:pic>
        <p:nvPicPr>
          <p:cNvPr id="145" name="Google Shape;145;p17"/>
          <p:cNvPicPr preferRelativeResize="0"/>
          <p:nvPr/>
        </p:nvPicPr>
        <p:blipFill rotWithShape="1">
          <a:blip r:embed="rId4">
            <a:alphaModFix/>
          </a:blip>
          <a:srcRect/>
          <a:stretch/>
        </p:blipFill>
        <p:spPr>
          <a:xfrm>
            <a:off x="5219700" y="-381977"/>
            <a:ext cx="6231794" cy="7620000"/>
          </a:xfrm>
          <a:prstGeom prst="rect">
            <a:avLst/>
          </a:prstGeom>
          <a:noFill/>
          <a:ln>
            <a:noFill/>
          </a:ln>
        </p:spPr>
      </p:pic>
      <p:sp>
        <p:nvSpPr>
          <p:cNvPr id="8" name="Google Shape;114;p15"/>
          <p:cNvSpPr/>
          <p:nvPr/>
        </p:nvSpPr>
        <p:spPr>
          <a:xfrm>
            <a:off x="726462" y="137584"/>
            <a:ext cx="4307625" cy="729127"/>
          </a:xfrm>
          <a:prstGeom prst="rect">
            <a:avLst/>
          </a:prstGeom>
          <a:noFill/>
          <a:ln>
            <a:noFill/>
          </a:ln>
        </p:spPr>
        <p:txBody>
          <a:bodyPr spcFirstLastPara="1" wrap="square" lIns="91425" tIns="45700" rIns="91425" bIns="45700" anchor="t" anchorCtr="0">
            <a:noAutofit/>
          </a:bodyPr>
          <a:lstStyle/>
          <a:p>
            <a:pPr>
              <a:lnSpc>
                <a:spcPct val="161190"/>
              </a:lnSpc>
            </a:pPr>
            <a:r>
              <a:rPr lang="zh-TW" sz="3200" b="1" dirty="0">
                <a:solidFill>
                  <a:schemeClr val="bg1">
                    <a:lumMod val="50000"/>
                  </a:schemeClr>
                </a:solidFill>
                <a:latin typeface="標楷體" panose="03000509000000000000" pitchFamily="65" charset="-120"/>
                <a:ea typeface="標楷體" panose="03000509000000000000" pitchFamily="65" charset="-120"/>
                <a:sym typeface="Arial"/>
              </a:rPr>
              <a:t>盤點</a:t>
            </a:r>
            <a:r>
              <a:rPr lang="zh-TW" altLang="en-US" sz="3200" b="1" dirty="0">
                <a:solidFill>
                  <a:schemeClr val="bg1">
                    <a:lumMod val="50000"/>
                  </a:schemeClr>
                </a:solidFill>
                <a:latin typeface="標楷體" panose="03000509000000000000" pitchFamily="65" charset="-120"/>
                <a:ea typeface="標楷體" panose="03000509000000000000" pitchFamily="65" charset="-120"/>
                <a:sym typeface="Arial"/>
              </a:rPr>
              <a:t>二</a:t>
            </a:r>
            <a:r>
              <a:rPr lang="zh-TW" sz="3200" b="1" dirty="0">
                <a:solidFill>
                  <a:schemeClr val="bg1">
                    <a:lumMod val="50000"/>
                  </a:schemeClr>
                </a:solidFill>
                <a:latin typeface="標楷體" panose="03000509000000000000" pitchFamily="65" charset="-120"/>
                <a:ea typeface="標楷體" panose="03000509000000000000" pitchFamily="65" charset="-120"/>
                <a:sym typeface="Arial"/>
              </a:rPr>
              <a:t> </a:t>
            </a:r>
            <a:r>
              <a:rPr lang="en-US" altLang="zh-TW" sz="3200" b="1" dirty="0">
                <a:solidFill>
                  <a:schemeClr val="bg1">
                    <a:lumMod val="50000"/>
                  </a:schemeClr>
                </a:solidFill>
                <a:latin typeface="標楷體" panose="03000509000000000000" pitchFamily="65" charset="-120"/>
                <a:ea typeface="標楷體" panose="03000509000000000000" pitchFamily="65" charset="-120"/>
              </a:rPr>
              <a:t>: </a:t>
            </a:r>
            <a:r>
              <a:rPr lang="zh-TW" altLang="en-US" sz="3200" b="1" dirty="0">
                <a:solidFill>
                  <a:srgbClr val="7F7F7F"/>
                </a:solidFill>
                <a:latin typeface="標楷體" panose="03000509000000000000" pitchFamily="65" charset="-120"/>
                <a:ea typeface="標楷體" panose="03000509000000000000" pitchFamily="65" charset="-120"/>
              </a:rPr>
              <a:t>為自己按讚</a:t>
            </a:r>
            <a:endParaRPr lang="zh-TW" altLang="en-US" sz="3200" b="1" dirty="0">
              <a:solidFill>
                <a:srgbClr val="638C80"/>
              </a:solidFill>
              <a:latin typeface="標楷體" panose="03000509000000000000" pitchFamily="65" charset="-120"/>
              <a:ea typeface="標楷體" panose="03000509000000000000" pitchFamily="65" charset="-120"/>
              <a:cs typeface="Calibri"/>
              <a:sym typeface="Calibri"/>
            </a:endParaRPr>
          </a:p>
          <a:p>
            <a:pPr marL="0" marR="0" lvl="0" indent="0" algn="l" rtl="0">
              <a:lnSpc>
                <a:spcPct val="161190"/>
              </a:lnSpc>
              <a:spcBef>
                <a:spcPts val="0"/>
              </a:spcBef>
              <a:spcAft>
                <a:spcPts val="0"/>
              </a:spcAft>
              <a:buNone/>
            </a:pPr>
            <a:endParaRPr sz="3200" b="1" dirty="0">
              <a:solidFill>
                <a:schemeClr val="bg1">
                  <a:lumMod val="50000"/>
                </a:schemeClr>
              </a:solidFill>
              <a:latin typeface="標楷體" panose="03000509000000000000" pitchFamily="65" charset="-120"/>
              <a:ea typeface="標楷體" panose="03000509000000000000" pitchFamily="65" charset="-120"/>
              <a:sym typeface="Arial"/>
            </a:endParaRPr>
          </a:p>
        </p:txBody>
      </p:sp>
      <p:sp>
        <p:nvSpPr>
          <p:cNvPr id="2" name="矩形 1"/>
          <p:cNvSpPr/>
          <p:nvPr/>
        </p:nvSpPr>
        <p:spPr>
          <a:xfrm>
            <a:off x="345462" y="1067753"/>
            <a:ext cx="5217138" cy="5234575"/>
          </a:xfrm>
          <a:prstGeom prst="rect">
            <a:avLst/>
          </a:prstGeom>
        </p:spPr>
        <p:txBody>
          <a:bodyPr wrap="square">
            <a:spAutoFit/>
          </a:bodyPr>
          <a:lstStyle/>
          <a:p>
            <a:pPr>
              <a:lnSpc>
                <a:spcPts val="3100"/>
              </a:lnSpc>
            </a:pPr>
            <a:r>
              <a:rPr lang="zh-TW" altLang="en-US"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對</a:t>
            </a:r>
            <a:r>
              <a:rPr lang="zh-TW" altLang="zh-TW"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自己生命盤點，哪怕</a:t>
            </a:r>
            <a:r>
              <a:rPr lang="zh-TW" altLang="en-US"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是一</a:t>
            </a:r>
            <a:r>
              <a:rPr lang="zh-TW" altLang="zh-TW"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小點，那個時代也有我一分分的力量</a:t>
            </a:r>
            <a:r>
              <a:rPr lang="zh-TW" altLang="en-US"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a:t>
            </a:r>
            <a:r>
              <a:rPr lang="zh-TW" altLang="zh-TW"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或是發大心、立大願，對自己生命價值的記憶會更有光</a:t>
            </a:r>
            <a:r>
              <a:rPr lang="zh-TW" altLang="en-US"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a:t>
            </a:r>
            <a:r>
              <a:rPr lang="zh-TW" altLang="zh-TW"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就如宇宙間，星星會閃亮，</a:t>
            </a:r>
            <a:r>
              <a:rPr lang="zh-TW" altLang="zh-TW" sz="2400" dirty="0">
                <a:solidFill>
                  <a:schemeClr val="bg1">
                    <a:lumMod val="50000"/>
                  </a:schemeClr>
                </a:solidFill>
                <a:latin typeface="標楷體" panose="03000509000000000000" pitchFamily="65" charset="-120"/>
                <a:ea typeface="標楷體" panose="03000509000000000000" pitchFamily="65" charset="-120"/>
              </a:rPr>
              <a:t>想到了自己做什麼，就如一顆星閃亮著，會覺得很歡喜</a:t>
            </a:r>
            <a:r>
              <a:rPr lang="zh-TW" altLang="en-US" sz="2400" dirty="0">
                <a:solidFill>
                  <a:schemeClr val="bg1">
                    <a:lumMod val="50000"/>
                  </a:schemeClr>
                </a:solidFill>
                <a:latin typeface="標楷體" panose="03000509000000000000" pitchFamily="65" charset="-120"/>
                <a:ea typeface="標楷體" panose="03000509000000000000" pitchFamily="65" charset="-120"/>
              </a:rPr>
              <a:t>，</a:t>
            </a:r>
            <a:r>
              <a:rPr lang="zh-TW" altLang="en-US"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所以</a:t>
            </a:r>
            <a:r>
              <a:rPr lang="zh-TW" altLang="zh-TW"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盤點一下我們的生命，真有價值，要自我讚歎</a:t>
            </a:r>
            <a:r>
              <a:rPr lang="zh-TW" altLang="en-US"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a:t>
            </a:r>
            <a:endParaRPr lang="en-US" altLang="zh-TW"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endParaRPr>
          </a:p>
          <a:p>
            <a:pPr>
              <a:lnSpc>
                <a:spcPts val="3100"/>
              </a:lnSpc>
            </a:pPr>
            <a:endParaRPr lang="en-US" altLang="zh-TW"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endParaRPr>
          </a:p>
          <a:p>
            <a:pPr>
              <a:lnSpc>
                <a:spcPts val="3100"/>
              </a:lnSpc>
            </a:pPr>
            <a:r>
              <a:rPr lang="zh-TW" altLang="en-US"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人人自愛、自我讚歎，</a:t>
            </a:r>
            <a:r>
              <a:rPr lang="zh-TW" altLang="zh-TW"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我是這樣，他也是這樣，值得我愛，值得我讚歎</a:t>
            </a:r>
            <a:r>
              <a:rPr lang="zh-TW" altLang="en-US"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，彼此互相讚歎，</a:t>
            </a:r>
            <a:r>
              <a:rPr lang="zh-TW" altLang="zh-TW"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這是「最美好」，菩薩清涼地。</a:t>
            </a:r>
          </a:p>
        </p:txBody>
      </p:sp>
      <p:sp>
        <p:nvSpPr>
          <p:cNvPr id="11" name="矩形 10"/>
          <p:cNvSpPr/>
          <p:nvPr/>
        </p:nvSpPr>
        <p:spPr>
          <a:xfrm>
            <a:off x="2284492" y="6147015"/>
            <a:ext cx="3570208" cy="461665"/>
          </a:xfrm>
          <a:prstGeom prst="rect">
            <a:avLst/>
          </a:prstGeom>
        </p:spPr>
        <p:txBody>
          <a:bodyPr wrap="none">
            <a:spAutoFit/>
          </a:bodyPr>
          <a:lstStyle/>
          <a:p>
            <a:r>
              <a:rPr lang="en-US" altLang="zh-TW" sz="2400" b="1" dirty="0">
                <a:solidFill>
                  <a:srgbClr val="7F7F7F"/>
                </a:solidFill>
                <a:latin typeface="標楷體" panose="03000509000000000000" pitchFamily="65" charset="-120"/>
                <a:ea typeface="標楷體" panose="03000509000000000000" pitchFamily="65" charset="-120"/>
              </a:rPr>
              <a:t>~</a:t>
            </a:r>
            <a:r>
              <a:rPr lang="zh-TW" altLang="en-US" sz="2400" b="1" dirty="0">
                <a:solidFill>
                  <a:srgbClr val="7F7F7F"/>
                </a:solidFill>
                <a:latin typeface="標楷體" panose="03000509000000000000" pitchFamily="65" charset="-120"/>
                <a:ea typeface="標楷體" panose="03000509000000000000" pitchFamily="65" charset="-120"/>
              </a:rPr>
              <a:t> 摘錄自證嚴法師開示 </a:t>
            </a:r>
            <a:r>
              <a:rPr lang="en-US" altLang="zh-TW" sz="2400" b="1" dirty="0">
                <a:solidFill>
                  <a:srgbClr val="7F7F7F"/>
                </a:solidFill>
                <a:latin typeface="標楷體" panose="03000509000000000000" pitchFamily="65" charset="-120"/>
                <a:ea typeface="標楷體" panose="03000509000000000000" pitchFamily="65" charset="-120"/>
              </a:rPr>
              <a:t>~</a:t>
            </a:r>
            <a:endParaRPr lang="zh-TW" altLang="en-US"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151" name="Google Shape;151;p18"/>
          <p:cNvSpPr/>
          <p:nvPr/>
        </p:nvSpPr>
        <p:spPr>
          <a:xfrm>
            <a:off x="547360" y="1553245"/>
            <a:ext cx="8799839" cy="4192531"/>
          </a:xfrm>
          <a:prstGeom prst="rect">
            <a:avLst/>
          </a:prstGeom>
          <a:solidFill>
            <a:schemeClr val="lt1"/>
          </a:solidFill>
          <a:ln w="25400" cap="flat" cmpd="sng">
            <a:solidFill>
              <a:srgbClr val="D6E3BC"/>
            </a:solidFill>
            <a:prstDash val="solid"/>
            <a:round/>
            <a:headEnd type="none" w="sm" len="sm"/>
            <a:tailEnd type="none" w="sm" len="sm"/>
          </a:ln>
          <a:effectLst>
            <a:outerShdw blurRad="616259" dist="38100" dir="7260000" sx="101000" sy="101000" algn="tr" rotWithShape="0">
              <a:srgbClr val="000000">
                <a:alpha val="3372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56"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2" name="Google Shape;152;p18"/>
          <p:cNvSpPr txBox="1"/>
          <p:nvPr/>
        </p:nvSpPr>
        <p:spPr>
          <a:xfrm>
            <a:off x="864861" y="236594"/>
            <a:ext cx="8126739" cy="128535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57575"/>
              </a:lnSpc>
              <a:spcBef>
                <a:spcPts val="0"/>
              </a:spcBef>
              <a:spcAft>
                <a:spcPts val="0"/>
              </a:spcAft>
              <a:buClr>
                <a:srgbClr val="000000"/>
              </a:buClr>
              <a:buSzTx/>
              <a:buFont typeface="Arial"/>
              <a:buNone/>
              <a:tabLst/>
              <a:defRPr/>
            </a:pPr>
            <a:endParaRPr kumimoji="0" lang="en-US" altLang="zh-TW" sz="4800" b="1" i="0" u="none" strike="noStrike" kern="0" cap="none" spc="0" normalizeH="0" baseline="0" noProof="0" dirty="0">
              <a:ln>
                <a:noFill/>
              </a:ln>
              <a:solidFill>
                <a:srgbClr val="FFFFFF">
                  <a:lumMod val="50000"/>
                </a:srgbClr>
              </a:solidFill>
              <a:effectLst/>
              <a:uLnTx/>
              <a:uFillTx/>
              <a:latin typeface="標楷體" panose="03000509000000000000" pitchFamily="65" charset="-120"/>
              <a:ea typeface="標楷體" panose="03000509000000000000" pitchFamily="65" charset="-120"/>
              <a:cs typeface="Arial"/>
              <a:sym typeface="Arial"/>
            </a:endParaRPr>
          </a:p>
          <a:p>
            <a:pPr marL="0" marR="0" lvl="0" indent="0" algn="ctr" defTabSz="914400" rtl="0" eaLnBrk="1" fontAlgn="auto" latinLnBrk="0" hangingPunct="1">
              <a:lnSpc>
                <a:spcPct val="57575"/>
              </a:lnSpc>
              <a:spcBef>
                <a:spcPts val="0"/>
              </a:spcBef>
              <a:spcAft>
                <a:spcPts val="0"/>
              </a:spcAft>
              <a:buClr>
                <a:srgbClr val="000000"/>
              </a:buClr>
              <a:buSzTx/>
              <a:buFont typeface="Arial"/>
              <a:buNone/>
              <a:tabLst/>
              <a:defRPr/>
            </a:pPr>
            <a:r>
              <a:rPr kumimoji="0" lang="zh-TW" altLang="en-US" sz="4800" b="1" i="0" u="none" strike="noStrike" kern="0" cap="none" spc="0" normalizeH="0" baseline="0" noProof="0" dirty="0">
                <a:ln>
                  <a:noFill/>
                </a:ln>
                <a:solidFill>
                  <a:srgbClr val="FFFFFF">
                    <a:lumMod val="50000"/>
                  </a:srgbClr>
                </a:solidFill>
                <a:effectLst/>
                <a:uLnTx/>
                <a:uFillTx/>
                <a:latin typeface="標楷體" panose="03000509000000000000" pitchFamily="65" charset="-120"/>
                <a:ea typeface="標楷體" panose="03000509000000000000" pitchFamily="65" charset="-120"/>
                <a:cs typeface="Arial"/>
                <a:sym typeface="Arial"/>
              </a:rPr>
              <a:t>利益人群 為自己按讚</a:t>
            </a:r>
            <a:endParaRPr kumimoji="0" lang="en-US" altLang="zh-TW" sz="4800" b="1" i="0" u="none" strike="noStrike" kern="0" cap="none" spc="0" normalizeH="0" baseline="0" noProof="0" dirty="0">
              <a:ln>
                <a:noFill/>
              </a:ln>
              <a:solidFill>
                <a:srgbClr val="FFFFFF">
                  <a:lumMod val="50000"/>
                </a:srgbClr>
              </a:solidFill>
              <a:effectLst/>
              <a:uLnTx/>
              <a:uFillTx/>
              <a:latin typeface="標楷體" panose="03000509000000000000" pitchFamily="65" charset="-120"/>
              <a:ea typeface="標楷體" panose="03000509000000000000" pitchFamily="65" charset="-120"/>
              <a:cs typeface="Arial"/>
              <a:sym typeface="Arial"/>
            </a:endParaRPr>
          </a:p>
          <a:p>
            <a:pPr marL="0" marR="0" lvl="0" indent="0" algn="ctr" defTabSz="914400" rtl="0" eaLnBrk="1" fontAlgn="auto" latinLnBrk="0" hangingPunct="1">
              <a:lnSpc>
                <a:spcPct val="57575"/>
              </a:lnSpc>
              <a:spcBef>
                <a:spcPts val="0"/>
              </a:spcBef>
              <a:spcAft>
                <a:spcPts val="0"/>
              </a:spcAft>
              <a:buClr>
                <a:srgbClr val="000000"/>
              </a:buClr>
              <a:buSzTx/>
              <a:buFont typeface="Arial"/>
              <a:buNone/>
              <a:tabLst/>
              <a:defRPr/>
            </a:pPr>
            <a:endParaRPr kumimoji="0" sz="4800" b="1" i="0" u="none" strike="noStrike" kern="0" cap="none" spc="0" normalizeH="0" baseline="0" noProof="0" dirty="0">
              <a:ln>
                <a:noFill/>
              </a:ln>
              <a:solidFill>
                <a:srgbClr val="FFFFFF">
                  <a:lumMod val="50000"/>
                </a:srgbClr>
              </a:solidFill>
              <a:effectLst/>
              <a:uLnTx/>
              <a:uFillTx/>
              <a:latin typeface="標楷體" panose="03000509000000000000" pitchFamily="65" charset="-120"/>
              <a:ea typeface="標楷體" panose="03000509000000000000" pitchFamily="65" charset="-120"/>
              <a:cs typeface="Arial"/>
              <a:sym typeface="Arial"/>
            </a:endParaRPr>
          </a:p>
        </p:txBody>
      </p:sp>
      <p:sp>
        <p:nvSpPr>
          <p:cNvPr id="153" name="Google Shape;153;p18"/>
          <p:cNvSpPr/>
          <p:nvPr/>
        </p:nvSpPr>
        <p:spPr>
          <a:xfrm>
            <a:off x="594253" y="6181012"/>
            <a:ext cx="8799838" cy="509930"/>
          </a:xfrm>
          <a:prstGeom prst="rect">
            <a:avLst/>
          </a:prstGeom>
          <a:noFill/>
          <a:ln>
            <a:noFill/>
          </a:ln>
        </p:spPr>
        <p:txBody>
          <a:bodyPr spcFirstLastPara="1" wrap="square" lIns="91425" tIns="45700" rIns="91425" bIns="45700" anchor="t" anchorCtr="0">
            <a:noAutofit/>
          </a:bodyPr>
          <a:lstStyle/>
          <a:p>
            <a:pPr marL="0" marR="0" lvl="0" indent="0" algn="dist"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2400" b="1" i="0" u="none" strike="noStrike" kern="0" cap="none" spc="0" normalizeH="0" baseline="0" noProof="0" dirty="0">
                <a:ln>
                  <a:noFill/>
                </a:ln>
                <a:solidFill>
                  <a:srgbClr val="9BBB59">
                    <a:lumMod val="50000"/>
                  </a:srgbClr>
                </a:solidFill>
                <a:effectLst/>
                <a:uLnTx/>
                <a:uFillTx/>
                <a:latin typeface="標楷體" panose="03000509000000000000" pitchFamily="65" charset="-120"/>
                <a:ea typeface="標楷體" panose="03000509000000000000" pitchFamily="65" charset="-120"/>
                <a:cs typeface="Arial"/>
                <a:sym typeface="Arial"/>
              </a:rPr>
              <a:t>生命有價值，就不虧欠天地，就是報父母恩。                                           </a:t>
            </a:r>
            <a:endParaRPr kumimoji="0" sz="2400" b="0" i="0" u="none" strike="noStrike" kern="0" cap="none" spc="0" normalizeH="0" baseline="0" noProof="0" dirty="0">
              <a:ln>
                <a:noFill/>
              </a:ln>
              <a:solidFill>
                <a:srgbClr val="9BBB59">
                  <a:lumMod val="50000"/>
                </a:srgbClr>
              </a:solidFill>
              <a:effectLst/>
              <a:uLnTx/>
              <a:uFillTx/>
              <a:latin typeface="標楷體" panose="03000509000000000000" pitchFamily="65" charset="-120"/>
              <a:ea typeface="標楷體" panose="03000509000000000000" pitchFamily="65" charset="-120"/>
              <a:cs typeface="Arial"/>
              <a:sym typeface="Arial"/>
            </a:endParaRPr>
          </a:p>
          <a:p>
            <a:pPr marL="0" marR="0" lvl="0" indent="0" algn="dist"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9BBB59">
                  <a:lumMod val="50000"/>
                </a:srgbClr>
              </a:solidFill>
              <a:effectLst/>
              <a:uLnTx/>
              <a:uFillTx/>
              <a:latin typeface="標楷體" panose="03000509000000000000" pitchFamily="65" charset="-120"/>
              <a:ea typeface="標楷體" panose="03000509000000000000" pitchFamily="65" charset="-120"/>
              <a:cs typeface="Microsoft JhengHei"/>
              <a:sym typeface="Microsoft JhengHei"/>
            </a:endParaRPr>
          </a:p>
        </p:txBody>
      </p:sp>
      <p:sp>
        <p:nvSpPr>
          <p:cNvPr id="154" name="Google Shape;154;p18"/>
          <p:cNvSpPr/>
          <p:nvPr/>
        </p:nvSpPr>
        <p:spPr>
          <a:xfrm>
            <a:off x="825499" y="1796103"/>
            <a:ext cx="5449408" cy="3599513"/>
          </a:xfrm>
          <a:prstGeom prst="rect">
            <a:avLst/>
          </a:prstGeom>
          <a:solidFill>
            <a:srgbClr val="D6E3BC"/>
          </a:solidFill>
          <a:ln w="25400" cap="flat" cmpd="sng">
            <a:solidFill>
              <a:srgbClr val="D6E3B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56"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155;p18"/>
          <p:cNvSpPr/>
          <p:nvPr/>
        </p:nvSpPr>
        <p:spPr>
          <a:xfrm rot="-7943333">
            <a:off x="8537217" y="1472423"/>
            <a:ext cx="1230506" cy="332662"/>
          </a:xfrm>
          <a:prstGeom prst="rect">
            <a:avLst/>
          </a:prstGeom>
          <a:solidFill>
            <a:srgbClr val="FABF8E">
              <a:alpha val="39607"/>
            </a:srgbClr>
          </a:solidFill>
          <a:ln w="28575" cap="flat" cmpd="sng">
            <a:solidFill>
              <a:srgbClr val="FDE9D8">
                <a:alpha val="43529"/>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56"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155;p18"/>
          <p:cNvSpPr/>
          <p:nvPr/>
        </p:nvSpPr>
        <p:spPr>
          <a:xfrm rot="-7943333">
            <a:off x="71177" y="5363324"/>
            <a:ext cx="1230506" cy="332662"/>
          </a:xfrm>
          <a:prstGeom prst="rect">
            <a:avLst/>
          </a:prstGeom>
          <a:solidFill>
            <a:srgbClr val="FABF8E">
              <a:alpha val="39607"/>
            </a:srgbClr>
          </a:solidFill>
          <a:ln w="28575" cap="flat" cmpd="sng">
            <a:solidFill>
              <a:srgbClr val="FDE9D8">
                <a:alpha val="43529"/>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56"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 name="圖片 2">
            <a:extLst>
              <a:ext uri="{FF2B5EF4-FFF2-40B4-BE49-F238E27FC236}">
                <a16:creationId xmlns:a16="http://schemas.microsoft.com/office/drawing/2014/main" id="{1F7F33CB-820B-3694-156E-E42ABA421298}"/>
              </a:ext>
            </a:extLst>
          </p:cNvPr>
          <p:cNvPicPr>
            <a:picLocks noChangeAspect="1"/>
          </p:cNvPicPr>
          <p:nvPr/>
        </p:nvPicPr>
        <p:blipFill>
          <a:blip r:embed="rId4"/>
          <a:stretch>
            <a:fillRect/>
          </a:stretch>
        </p:blipFill>
        <p:spPr>
          <a:xfrm>
            <a:off x="762000" y="1762648"/>
            <a:ext cx="6434329" cy="3767007"/>
          </a:xfrm>
          <a:prstGeom prst="rect">
            <a:avLst/>
          </a:prstGeom>
        </p:spPr>
      </p:pic>
      <p:sp>
        <p:nvSpPr>
          <p:cNvPr id="4" name="文字方塊 3">
            <a:extLst>
              <a:ext uri="{FF2B5EF4-FFF2-40B4-BE49-F238E27FC236}">
                <a16:creationId xmlns:a16="http://schemas.microsoft.com/office/drawing/2014/main" id="{41DF60B5-93F5-E340-BD27-DB0131DFA9F5}"/>
              </a:ext>
            </a:extLst>
          </p:cNvPr>
          <p:cNvSpPr txBox="1"/>
          <p:nvPr/>
        </p:nvSpPr>
        <p:spPr>
          <a:xfrm>
            <a:off x="7257047" y="1888690"/>
            <a:ext cx="2019008"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2800" b="0" i="0" u="none" strike="noStrike" kern="0" cap="none" spc="0" normalizeH="0" baseline="0" noProof="0" dirty="0">
                <a:ln>
                  <a:noFill/>
                </a:ln>
                <a:solidFill>
                  <a:srgbClr val="000000">
                    <a:lumMod val="50000"/>
                    <a:lumOff val="50000"/>
                  </a:srgbClr>
                </a:solidFill>
                <a:effectLst/>
                <a:uLnTx/>
                <a:uFillTx/>
                <a:latin typeface="標楷體" panose="03000509000000000000" pitchFamily="65" charset="-120"/>
                <a:ea typeface="標楷體" panose="03000509000000000000" pitchFamily="65" charset="-120"/>
                <a:cs typeface="Arial"/>
                <a:sym typeface="Arial"/>
              </a:rPr>
              <a:t>這是我第一次的海外任務，從此與馬來西亞結下了不解之緣，留下了終生難忘的美好回憶。</a:t>
            </a:r>
          </a:p>
        </p:txBody>
      </p:sp>
    </p:spTree>
    <p:extLst>
      <p:ext uri="{BB962C8B-B14F-4D97-AF65-F5344CB8AC3E}">
        <p14:creationId xmlns:p14="http://schemas.microsoft.com/office/powerpoint/2010/main" val="476836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151" name="Google Shape;151;p18"/>
          <p:cNvSpPr/>
          <p:nvPr/>
        </p:nvSpPr>
        <p:spPr>
          <a:xfrm>
            <a:off x="547360" y="1553245"/>
            <a:ext cx="8799839" cy="4192531"/>
          </a:xfrm>
          <a:prstGeom prst="rect">
            <a:avLst/>
          </a:prstGeom>
          <a:solidFill>
            <a:schemeClr val="lt1"/>
          </a:solidFill>
          <a:ln w="25400" cap="flat" cmpd="sng">
            <a:solidFill>
              <a:srgbClr val="D6E3BC"/>
            </a:solidFill>
            <a:prstDash val="solid"/>
            <a:round/>
            <a:headEnd type="none" w="sm" len="sm"/>
            <a:tailEnd type="none" w="sm" len="sm"/>
          </a:ln>
          <a:effectLst>
            <a:outerShdw blurRad="616259" dist="38100" dir="7260000" sx="101000" sy="101000" algn="tr" rotWithShape="0">
              <a:srgbClr val="000000">
                <a:alpha val="3372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56"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2" name="Google Shape;152;p18"/>
          <p:cNvSpPr txBox="1"/>
          <p:nvPr/>
        </p:nvSpPr>
        <p:spPr>
          <a:xfrm>
            <a:off x="864861" y="236594"/>
            <a:ext cx="8126739" cy="128535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57575"/>
              </a:lnSpc>
              <a:spcBef>
                <a:spcPts val="0"/>
              </a:spcBef>
              <a:spcAft>
                <a:spcPts val="0"/>
              </a:spcAft>
              <a:buClr>
                <a:srgbClr val="000000"/>
              </a:buClr>
              <a:buSzTx/>
              <a:buFont typeface="Arial"/>
              <a:buNone/>
              <a:tabLst/>
              <a:defRPr/>
            </a:pPr>
            <a:endParaRPr kumimoji="0" lang="en-US" altLang="zh-TW" sz="4800" b="1" i="0" u="none" strike="noStrike" kern="0" cap="none" spc="0" normalizeH="0" baseline="0" noProof="0" dirty="0">
              <a:ln>
                <a:noFill/>
              </a:ln>
              <a:solidFill>
                <a:srgbClr val="FFFFFF">
                  <a:lumMod val="50000"/>
                </a:srgbClr>
              </a:solidFill>
              <a:effectLst/>
              <a:uLnTx/>
              <a:uFillTx/>
              <a:latin typeface="標楷體" panose="03000509000000000000" pitchFamily="65" charset="-120"/>
              <a:ea typeface="標楷體" panose="03000509000000000000" pitchFamily="65" charset="-120"/>
              <a:cs typeface="Arial"/>
              <a:sym typeface="Arial"/>
            </a:endParaRPr>
          </a:p>
          <a:p>
            <a:pPr marL="0" marR="0" lvl="0" indent="0" algn="ctr" defTabSz="914400" rtl="0" eaLnBrk="1" fontAlgn="auto" latinLnBrk="0" hangingPunct="1">
              <a:lnSpc>
                <a:spcPct val="57575"/>
              </a:lnSpc>
              <a:spcBef>
                <a:spcPts val="0"/>
              </a:spcBef>
              <a:spcAft>
                <a:spcPts val="0"/>
              </a:spcAft>
              <a:buClr>
                <a:srgbClr val="000000"/>
              </a:buClr>
              <a:buSzTx/>
              <a:buFont typeface="Arial"/>
              <a:buNone/>
              <a:tabLst/>
              <a:defRPr/>
            </a:pPr>
            <a:r>
              <a:rPr kumimoji="0" lang="zh-TW" altLang="en-US" sz="4800" b="1" i="0" u="none" strike="noStrike" kern="0" cap="none" spc="0" normalizeH="0" baseline="0" noProof="0" dirty="0">
                <a:ln>
                  <a:noFill/>
                </a:ln>
                <a:solidFill>
                  <a:srgbClr val="FFFFFF">
                    <a:lumMod val="50000"/>
                  </a:srgbClr>
                </a:solidFill>
                <a:effectLst/>
                <a:uLnTx/>
                <a:uFillTx/>
                <a:latin typeface="標楷體" panose="03000509000000000000" pitchFamily="65" charset="-120"/>
                <a:ea typeface="標楷體" panose="03000509000000000000" pitchFamily="65" charset="-120"/>
                <a:cs typeface="Arial"/>
                <a:sym typeface="Arial"/>
              </a:rPr>
              <a:t>利益人群 為自己按讚</a:t>
            </a:r>
            <a:endParaRPr kumimoji="0" lang="en-US" altLang="zh-TW" sz="4800" b="1" i="0" u="none" strike="noStrike" kern="0" cap="none" spc="0" normalizeH="0" baseline="0" noProof="0" dirty="0">
              <a:ln>
                <a:noFill/>
              </a:ln>
              <a:solidFill>
                <a:srgbClr val="FFFFFF">
                  <a:lumMod val="50000"/>
                </a:srgbClr>
              </a:solidFill>
              <a:effectLst/>
              <a:uLnTx/>
              <a:uFillTx/>
              <a:latin typeface="標楷體" panose="03000509000000000000" pitchFamily="65" charset="-120"/>
              <a:ea typeface="標楷體" panose="03000509000000000000" pitchFamily="65" charset="-120"/>
              <a:cs typeface="Arial"/>
              <a:sym typeface="Arial"/>
            </a:endParaRPr>
          </a:p>
          <a:p>
            <a:pPr marL="0" marR="0" lvl="0" indent="0" algn="ctr" defTabSz="914400" rtl="0" eaLnBrk="1" fontAlgn="auto" latinLnBrk="0" hangingPunct="1">
              <a:lnSpc>
                <a:spcPct val="57575"/>
              </a:lnSpc>
              <a:spcBef>
                <a:spcPts val="0"/>
              </a:spcBef>
              <a:spcAft>
                <a:spcPts val="0"/>
              </a:spcAft>
              <a:buClr>
                <a:srgbClr val="000000"/>
              </a:buClr>
              <a:buSzTx/>
              <a:buFont typeface="Arial"/>
              <a:buNone/>
              <a:tabLst/>
              <a:defRPr/>
            </a:pPr>
            <a:endParaRPr kumimoji="0" sz="4800" b="1" i="0" u="none" strike="noStrike" kern="0" cap="none" spc="0" normalizeH="0" baseline="0" noProof="0" dirty="0">
              <a:ln>
                <a:noFill/>
              </a:ln>
              <a:solidFill>
                <a:srgbClr val="FFFFFF">
                  <a:lumMod val="50000"/>
                </a:srgbClr>
              </a:solidFill>
              <a:effectLst/>
              <a:uLnTx/>
              <a:uFillTx/>
              <a:latin typeface="標楷體" panose="03000509000000000000" pitchFamily="65" charset="-120"/>
              <a:ea typeface="標楷體" panose="03000509000000000000" pitchFamily="65" charset="-120"/>
              <a:cs typeface="Arial"/>
              <a:sym typeface="Arial"/>
            </a:endParaRPr>
          </a:p>
        </p:txBody>
      </p:sp>
      <p:sp>
        <p:nvSpPr>
          <p:cNvPr id="153" name="Google Shape;153;p18"/>
          <p:cNvSpPr/>
          <p:nvPr/>
        </p:nvSpPr>
        <p:spPr>
          <a:xfrm>
            <a:off x="594253" y="6181012"/>
            <a:ext cx="8799838" cy="509930"/>
          </a:xfrm>
          <a:prstGeom prst="rect">
            <a:avLst/>
          </a:prstGeom>
          <a:noFill/>
          <a:ln>
            <a:noFill/>
          </a:ln>
        </p:spPr>
        <p:txBody>
          <a:bodyPr spcFirstLastPara="1" wrap="square" lIns="91425" tIns="45700" rIns="91425" bIns="45700" anchor="t" anchorCtr="0">
            <a:noAutofit/>
          </a:bodyPr>
          <a:lstStyle/>
          <a:p>
            <a:pPr marL="0" marR="0" lvl="0" indent="0" algn="dist"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2400" b="1" i="0" u="none" strike="noStrike" kern="0" cap="none" spc="0" normalizeH="0" baseline="0" noProof="0" dirty="0">
                <a:ln>
                  <a:noFill/>
                </a:ln>
                <a:solidFill>
                  <a:srgbClr val="9BBB59">
                    <a:lumMod val="50000"/>
                  </a:srgbClr>
                </a:solidFill>
                <a:effectLst/>
                <a:uLnTx/>
                <a:uFillTx/>
                <a:latin typeface="標楷體" panose="03000509000000000000" pitchFamily="65" charset="-120"/>
                <a:ea typeface="標楷體" panose="03000509000000000000" pitchFamily="65" charset="-120"/>
                <a:cs typeface="Arial"/>
                <a:sym typeface="Arial"/>
              </a:rPr>
              <a:t>生命有價值，就不虧欠天地，就是報父母恩。                                           </a:t>
            </a:r>
            <a:endParaRPr kumimoji="0" sz="2400" b="0" i="0" u="none" strike="noStrike" kern="0" cap="none" spc="0" normalizeH="0" baseline="0" noProof="0" dirty="0">
              <a:ln>
                <a:noFill/>
              </a:ln>
              <a:solidFill>
                <a:srgbClr val="9BBB59">
                  <a:lumMod val="50000"/>
                </a:srgbClr>
              </a:solidFill>
              <a:effectLst/>
              <a:uLnTx/>
              <a:uFillTx/>
              <a:latin typeface="標楷體" panose="03000509000000000000" pitchFamily="65" charset="-120"/>
              <a:ea typeface="標楷體" panose="03000509000000000000" pitchFamily="65" charset="-120"/>
              <a:cs typeface="Arial"/>
              <a:sym typeface="Arial"/>
            </a:endParaRPr>
          </a:p>
          <a:p>
            <a:pPr marL="0" marR="0" lvl="0" indent="0" algn="dist"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9BBB59">
                  <a:lumMod val="50000"/>
                </a:srgbClr>
              </a:solidFill>
              <a:effectLst/>
              <a:uLnTx/>
              <a:uFillTx/>
              <a:latin typeface="標楷體" panose="03000509000000000000" pitchFamily="65" charset="-120"/>
              <a:ea typeface="標楷體" panose="03000509000000000000" pitchFamily="65" charset="-120"/>
              <a:cs typeface="Microsoft JhengHei"/>
              <a:sym typeface="Microsoft JhengHei"/>
            </a:endParaRPr>
          </a:p>
        </p:txBody>
      </p:sp>
      <p:sp>
        <p:nvSpPr>
          <p:cNvPr id="154" name="Google Shape;154;p18"/>
          <p:cNvSpPr/>
          <p:nvPr/>
        </p:nvSpPr>
        <p:spPr>
          <a:xfrm>
            <a:off x="825499" y="1796103"/>
            <a:ext cx="5449408" cy="3599513"/>
          </a:xfrm>
          <a:prstGeom prst="rect">
            <a:avLst/>
          </a:prstGeom>
          <a:solidFill>
            <a:srgbClr val="D6E3BC"/>
          </a:solidFill>
          <a:ln w="25400" cap="flat" cmpd="sng">
            <a:solidFill>
              <a:srgbClr val="D6E3B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56"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155;p18"/>
          <p:cNvSpPr/>
          <p:nvPr/>
        </p:nvSpPr>
        <p:spPr>
          <a:xfrm rot="-7943333">
            <a:off x="8537217" y="1472423"/>
            <a:ext cx="1230506" cy="332662"/>
          </a:xfrm>
          <a:prstGeom prst="rect">
            <a:avLst/>
          </a:prstGeom>
          <a:solidFill>
            <a:srgbClr val="FABF8E">
              <a:alpha val="39607"/>
            </a:srgbClr>
          </a:solidFill>
          <a:ln w="28575" cap="flat" cmpd="sng">
            <a:solidFill>
              <a:srgbClr val="FDE9D8">
                <a:alpha val="43529"/>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56"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155;p18"/>
          <p:cNvSpPr/>
          <p:nvPr/>
        </p:nvSpPr>
        <p:spPr>
          <a:xfrm rot="-7943333">
            <a:off x="71177" y="5363324"/>
            <a:ext cx="1230506" cy="332662"/>
          </a:xfrm>
          <a:prstGeom prst="rect">
            <a:avLst/>
          </a:prstGeom>
          <a:solidFill>
            <a:srgbClr val="FABF8E">
              <a:alpha val="39607"/>
            </a:srgbClr>
          </a:solidFill>
          <a:ln w="28575" cap="flat" cmpd="sng">
            <a:solidFill>
              <a:srgbClr val="FDE9D8">
                <a:alpha val="43529"/>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56"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圖片 3" descr="一張含有 文字 的圖片&#10;&#10;自動產生的描述">
            <a:extLst>
              <a:ext uri="{FF2B5EF4-FFF2-40B4-BE49-F238E27FC236}">
                <a16:creationId xmlns:a16="http://schemas.microsoft.com/office/drawing/2014/main" id="{1DA20A8F-89D3-C1F1-A63E-809A79B85946}"/>
              </a:ext>
            </a:extLst>
          </p:cNvPr>
          <p:cNvPicPr>
            <a:picLocks noChangeAspect="1"/>
          </p:cNvPicPr>
          <p:nvPr/>
        </p:nvPicPr>
        <p:blipFill>
          <a:blip r:embed="rId4"/>
          <a:stretch>
            <a:fillRect/>
          </a:stretch>
        </p:blipFill>
        <p:spPr>
          <a:xfrm>
            <a:off x="795865" y="1796103"/>
            <a:ext cx="6304562" cy="3691035"/>
          </a:xfrm>
          <a:prstGeom prst="rect">
            <a:avLst/>
          </a:prstGeom>
        </p:spPr>
      </p:pic>
      <p:sp>
        <p:nvSpPr>
          <p:cNvPr id="5" name="文字方塊 4">
            <a:extLst>
              <a:ext uri="{FF2B5EF4-FFF2-40B4-BE49-F238E27FC236}">
                <a16:creationId xmlns:a16="http://schemas.microsoft.com/office/drawing/2014/main" id="{39C84A86-2268-D182-D398-3DAADDD44F8D}"/>
              </a:ext>
            </a:extLst>
          </p:cNvPr>
          <p:cNvSpPr txBox="1"/>
          <p:nvPr/>
        </p:nvSpPr>
        <p:spPr>
          <a:xfrm>
            <a:off x="7214309" y="1856186"/>
            <a:ext cx="2019008"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2800" b="0" i="0" u="none" strike="noStrike" kern="0" cap="none" spc="0" normalizeH="0" baseline="0" noProof="0" dirty="0">
                <a:ln>
                  <a:noFill/>
                </a:ln>
                <a:solidFill>
                  <a:srgbClr val="000000">
                    <a:lumMod val="50000"/>
                    <a:lumOff val="50000"/>
                  </a:srgbClr>
                </a:solidFill>
                <a:effectLst/>
                <a:uLnTx/>
                <a:uFillTx/>
                <a:latin typeface="標楷體" panose="03000509000000000000" pitchFamily="65" charset="-120"/>
                <a:ea typeface="標楷體" panose="03000509000000000000" pitchFamily="65" charset="-120"/>
                <a:cs typeface="Arial"/>
                <a:sym typeface="Arial"/>
              </a:rPr>
              <a:t>不知不覺已經</a:t>
            </a:r>
            <a:r>
              <a:rPr kumimoji="0" lang="en-US" altLang="zh-TW" sz="2800" b="0" i="0" u="none" strike="noStrike" kern="0" cap="none" spc="0" normalizeH="0" baseline="0" noProof="0" dirty="0">
                <a:ln>
                  <a:noFill/>
                </a:ln>
                <a:solidFill>
                  <a:srgbClr val="000000">
                    <a:lumMod val="50000"/>
                    <a:lumOff val="50000"/>
                  </a:srgbClr>
                </a:solidFill>
                <a:effectLst/>
                <a:uLnTx/>
                <a:uFillTx/>
                <a:latin typeface="標楷體" panose="03000509000000000000" pitchFamily="65" charset="-120"/>
                <a:ea typeface="標楷體" panose="03000509000000000000" pitchFamily="65" charset="-120"/>
                <a:cs typeface="Arial"/>
                <a:sym typeface="Arial"/>
              </a:rPr>
              <a:t>13</a:t>
            </a:r>
            <a:r>
              <a:rPr kumimoji="0" lang="zh-TW" altLang="en-US" sz="2800" b="0" i="0" u="none" strike="noStrike" kern="0" cap="none" spc="0" normalizeH="0" baseline="0" noProof="0" dirty="0">
                <a:ln>
                  <a:noFill/>
                </a:ln>
                <a:solidFill>
                  <a:srgbClr val="000000">
                    <a:lumMod val="50000"/>
                    <a:lumOff val="50000"/>
                  </a:srgbClr>
                </a:solidFill>
                <a:effectLst/>
                <a:uLnTx/>
                <a:uFillTx/>
                <a:latin typeface="標楷體" panose="03000509000000000000" pitchFamily="65" charset="-120"/>
                <a:ea typeface="標楷體" panose="03000509000000000000" pitchFamily="65" charset="-120"/>
                <a:cs typeface="Arial"/>
                <a:sym typeface="Arial"/>
              </a:rPr>
              <a:t>年了，目前仍持續地發揮良能為馬來西亞及新加坡分會培訓志工與職工同仁</a:t>
            </a:r>
          </a:p>
        </p:txBody>
      </p:sp>
    </p:spTree>
    <p:extLst>
      <p:ext uri="{BB962C8B-B14F-4D97-AF65-F5344CB8AC3E}">
        <p14:creationId xmlns:p14="http://schemas.microsoft.com/office/powerpoint/2010/main" val="3213470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0"/>
        <p:cNvGrpSpPr/>
        <p:nvPr/>
      </p:nvGrpSpPr>
      <p:grpSpPr>
        <a:xfrm>
          <a:off x="0" y="0"/>
          <a:ext cx="0" cy="0"/>
          <a:chOff x="0" y="0"/>
          <a:chExt cx="0" cy="0"/>
        </a:xfrm>
      </p:grpSpPr>
      <p:grpSp>
        <p:nvGrpSpPr>
          <p:cNvPr id="161" name="Google Shape;161;p19"/>
          <p:cNvGrpSpPr/>
          <p:nvPr/>
        </p:nvGrpSpPr>
        <p:grpSpPr>
          <a:xfrm>
            <a:off x="155647" y="1039626"/>
            <a:ext cx="9594706" cy="5743896"/>
            <a:chOff x="0" y="0"/>
            <a:chExt cx="23617739" cy="14138821"/>
          </a:xfrm>
        </p:grpSpPr>
        <p:sp>
          <p:nvSpPr>
            <p:cNvPr id="162" name="Google Shape;162;p19"/>
            <p:cNvSpPr txBox="1"/>
            <p:nvPr/>
          </p:nvSpPr>
          <p:spPr>
            <a:xfrm>
              <a:off x="0" y="0"/>
              <a:ext cx="23617739" cy="1552455"/>
            </a:xfrm>
            <a:prstGeom prst="rect">
              <a:avLst/>
            </a:prstGeom>
            <a:noFill/>
            <a:ln>
              <a:noFill/>
            </a:ln>
          </p:spPr>
          <p:txBody>
            <a:bodyPr spcFirstLastPara="1" wrap="square" lIns="0" tIns="0" rIns="0" bIns="0" anchor="t" anchorCtr="0">
              <a:spAutoFit/>
            </a:bodyPr>
            <a:lstStyle/>
            <a:p>
              <a:pPr marL="0" marR="0" lvl="0" indent="0" algn="l" rtl="0">
                <a:lnSpc>
                  <a:spcPct val="120019"/>
                </a:lnSpc>
                <a:spcBef>
                  <a:spcPts val="0"/>
                </a:spcBef>
                <a:spcAft>
                  <a:spcPts val="0"/>
                </a:spcAft>
                <a:buNone/>
              </a:pPr>
              <a:endParaRPr sz="2058">
                <a:solidFill>
                  <a:srgbClr val="000000"/>
                </a:solidFill>
                <a:latin typeface="Calibri"/>
                <a:ea typeface="Calibri"/>
                <a:cs typeface="Calibri"/>
                <a:sym typeface="Calibri"/>
              </a:endParaRPr>
            </a:p>
            <a:p>
              <a:pPr marL="0" marR="0" lvl="0" indent="0" algn="l" rtl="0">
                <a:lnSpc>
                  <a:spcPct val="120019"/>
                </a:lnSpc>
                <a:spcBef>
                  <a:spcPts val="0"/>
                </a:spcBef>
                <a:spcAft>
                  <a:spcPts val="0"/>
                </a:spcAft>
                <a:buNone/>
              </a:pPr>
              <a:endParaRPr sz="2058">
                <a:solidFill>
                  <a:srgbClr val="000000"/>
                </a:solidFill>
                <a:latin typeface="Calibri"/>
                <a:ea typeface="Calibri"/>
                <a:cs typeface="Calibri"/>
                <a:sym typeface="Calibri"/>
              </a:endParaRPr>
            </a:p>
          </p:txBody>
        </p:sp>
        <p:sp>
          <p:nvSpPr>
            <p:cNvPr id="163" name="Google Shape;163;p19"/>
            <p:cNvSpPr txBox="1"/>
            <p:nvPr/>
          </p:nvSpPr>
          <p:spPr>
            <a:xfrm>
              <a:off x="0" y="13442297"/>
              <a:ext cx="23617739" cy="696524"/>
            </a:xfrm>
            <a:prstGeom prst="rect">
              <a:avLst/>
            </a:prstGeom>
            <a:noFill/>
            <a:ln>
              <a:noFill/>
            </a:ln>
          </p:spPr>
          <p:txBody>
            <a:bodyPr spcFirstLastPara="1" wrap="square" lIns="0" tIns="0" rIns="0" bIns="0" anchor="t" anchorCtr="0">
              <a:spAutoFit/>
            </a:bodyPr>
            <a:lstStyle/>
            <a:p>
              <a:pPr marL="0" marR="0" lvl="0" indent="0" algn="l" rtl="0">
                <a:lnSpc>
                  <a:spcPct val="150030"/>
                </a:lnSpc>
                <a:spcBef>
                  <a:spcPts val="0"/>
                </a:spcBef>
                <a:spcAft>
                  <a:spcPts val="0"/>
                </a:spcAft>
                <a:buNone/>
              </a:pPr>
              <a:endParaRPr sz="1625">
                <a:solidFill>
                  <a:srgbClr val="638C80"/>
                </a:solidFill>
                <a:latin typeface="Arial"/>
                <a:ea typeface="Arial"/>
                <a:cs typeface="Arial"/>
                <a:sym typeface="Arial"/>
              </a:endParaRPr>
            </a:p>
          </p:txBody>
        </p:sp>
      </p:grpSp>
      <p:sp>
        <p:nvSpPr>
          <p:cNvPr id="164" name="Google Shape;164;p19"/>
          <p:cNvSpPr/>
          <p:nvPr/>
        </p:nvSpPr>
        <p:spPr>
          <a:xfrm>
            <a:off x="149751" y="1354052"/>
            <a:ext cx="9453923" cy="18037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572">
                <a:solidFill>
                  <a:schemeClr val="dk1"/>
                </a:solidFill>
                <a:latin typeface="Calibri"/>
                <a:ea typeface="Calibri"/>
                <a:cs typeface="Calibri"/>
                <a:sym typeface="Calibri"/>
              </a:rPr>
              <a:t> </a:t>
            </a:r>
            <a:endParaRPr sz="572">
              <a:solidFill>
                <a:schemeClr val="dk1"/>
              </a:solidFill>
              <a:latin typeface="Calibri"/>
              <a:ea typeface="Calibri"/>
              <a:cs typeface="Calibri"/>
              <a:sym typeface="Calibri"/>
            </a:endParaRPr>
          </a:p>
        </p:txBody>
      </p:sp>
      <p:sp>
        <p:nvSpPr>
          <p:cNvPr id="165" name="Google Shape;165;p19"/>
          <p:cNvSpPr/>
          <p:nvPr/>
        </p:nvSpPr>
        <p:spPr>
          <a:xfrm>
            <a:off x="4458133" y="1172500"/>
            <a:ext cx="5145541" cy="4849190"/>
          </a:xfrm>
          <a:prstGeom prst="rect">
            <a:avLst/>
          </a:prstGeom>
          <a:noFill/>
          <a:ln>
            <a:noFill/>
          </a:ln>
        </p:spPr>
        <p:txBody>
          <a:bodyPr spcFirstLastPara="1" wrap="square" lIns="91425" tIns="45700" rIns="91425" bIns="45700" anchor="t" anchorCtr="0">
            <a:noAutofit/>
          </a:bodyPr>
          <a:lstStyle/>
          <a:p>
            <a:pPr>
              <a:lnSpc>
                <a:spcPts val="3100"/>
              </a:lnSpc>
            </a:pPr>
            <a:r>
              <a:rPr lang="zh-TW" altLang="zh-TW" sz="2400" dirty="0">
                <a:solidFill>
                  <a:schemeClr val="bg1">
                    <a:lumMod val="50000"/>
                  </a:schemeClr>
                </a:solidFill>
                <a:latin typeface="標楷體" panose="03000509000000000000" pitchFamily="65" charset="-120"/>
                <a:ea typeface="標楷體" panose="03000509000000000000" pitchFamily="65" charset="-120"/>
              </a:rPr>
              <a:t>「自我盤點」就是自我反省</a:t>
            </a:r>
            <a:r>
              <a:rPr lang="zh-TW" altLang="en-US" sz="2400" dirty="0">
                <a:solidFill>
                  <a:schemeClr val="bg1">
                    <a:lumMod val="50000"/>
                  </a:schemeClr>
                </a:solidFill>
                <a:latin typeface="標楷體" panose="03000509000000000000" pitchFamily="65" charset="-120"/>
                <a:ea typeface="標楷體" panose="03000509000000000000" pitchFamily="65" charset="-120"/>
              </a:rPr>
              <a:t>、及時懺悔</a:t>
            </a:r>
            <a:r>
              <a:rPr lang="zh-TW" altLang="zh-TW" sz="2400" dirty="0">
                <a:solidFill>
                  <a:schemeClr val="bg1">
                    <a:lumMod val="50000"/>
                  </a:schemeClr>
                </a:solidFill>
                <a:latin typeface="標楷體" panose="03000509000000000000" pitchFamily="65" charset="-120"/>
                <a:ea typeface="標楷體" panose="03000509000000000000" pitchFamily="65" charset="-120"/>
              </a:rPr>
              <a:t>的意思。</a:t>
            </a:r>
            <a:endParaRPr lang="en-US" altLang="zh-TW" sz="2400" dirty="0">
              <a:solidFill>
                <a:schemeClr val="bg1">
                  <a:lumMod val="50000"/>
                </a:schemeClr>
              </a:solidFill>
              <a:latin typeface="標楷體" panose="03000509000000000000" pitchFamily="65" charset="-120"/>
              <a:ea typeface="標楷體" panose="03000509000000000000" pitchFamily="65" charset="-120"/>
            </a:endParaRPr>
          </a:p>
          <a:p>
            <a:pPr>
              <a:lnSpc>
                <a:spcPts val="3100"/>
              </a:lnSpc>
            </a:pPr>
            <a:endParaRPr lang="zh-TW" altLang="zh-TW" sz="2400" dirty="0">
              <a:solidFill>
                <a:schemeClr val="bg1">
                  <a:lumMod val="50000"/>
                </a:schemeClr>
              </a:solidFill>
              <a:latin typeface="標楷體" panose="03000509000000000000" pitchFamily="65" charset="-120"/>
              <a:ea typeface="標楷體" panose="03000509000000000000" pitchFamily="65" charset="-120"/>
            </a:endParaRPr>
          </a:p>
          <a:p>
            <a:pPr>
              <a:lnSpc>
                <a:spcPts val="3100"/>
              </a:lnSpc>
            </a:pPr>
            <a:r>
              <a:rPr lang="zh-TW" altLang="zh-TW" sz="2400" dirty="0">
                <a:solidFill>
                  <a:schemeClr val="bg1">
                    <a:lumMod val="50000"/>
                  </a:schemeClr>
                </a:solidFill>
                <a:latin typeface="標楷體" panose="03000509000000000000" pitchFamily="65" charset="-120"/>
                <a:ea typeface="標楷體" panose="03000509000000000000" pitchFamily="65" charset="-120"/>
              </a:rPr>
              <a:t>有的人</a:t>
            </a:r>
            <a:r>
              <a:rPr lang="zh-TW" altLang="en-US" sz="2400" dirty="0">
                <a:solidFill>
                  <a:schemeClr val="bg1">
                    <a:lumMod val="50000"/>
                  </a:schemeClr>
                </a:solidFill>
                <a:latin typeface="標楷體" panose="03000509000000000000" pitchFamily="65" charset="-120"/>
                <a:ea typeface="標楷體" panose="03000509000000000000" pitchFamily="65" charset="-120"/>
              </a:rPr>
              <a:t>之前是</a:t>
            </a:r>
            <a:r>
              <a:rPr lang="zh-TW" altLang="zh-TW" sz="2400" dirty="0">
                <a:solidFill>
                  <a:schemeClr val="bg1">
                    <a:lumMod val="50000"/>
                  </a:schemeClr>
                </a:solidFill>
                <a:latin typeface="標楷體" panose="03000509000000000000" pitchFamily="65" charset="-120"/>
                <a:ea typeface="標楷體" panose="03000509000000000000" pitchFamily="65" charset="-120"/>
              </a:rPr>
              <a:t>「十全」，現在</a:t>
            </a:r>
            <a:r>
              <a:rPr lang="zh-TW" altLang="en-US" sz="2400" dirty="0">
                <a:solidFill>
                  <a:schemeClr val="bg1">
                    <a:lumMod val="50000"/>
                  </a:schemeClr>
                </a:solidFill>
                <a:latin typeface="標楷體" panose="03000509000000000000" pitchFamily="65" charset="-120"/>
                <a:ea typeface="標楷體" panose="03000509000000000000" pitchFamily="65" charset="-120"/>
              </a:rPr>
              <a:t>是</a:t>
            </a:r>
            <a:r>
              <a:rPr lang="zh-TW" altLang="zh-TW" sz="2400" dirty="0">
                <a:solidFill>
                  <a:schemeClr val="bg1">
                    <a:lumMod val="50000"/>
                  </a:schemeClr>
                </a:solidFill>
                <a:latin typeface="標楷體" panose="03000509000000000000" pitchFamily="65" charset="-120"/>
                <a:ea typeface="標楷體" panose="03000509000000000000" pitchFamily="65" charset="-120"/>
              </a:rPr>
              <a:t>「十戒」；或</a:t>
            </a:r>
            <a:r>
              <a:rPr lang="zh-TW" altLang="en-US" sz="2400" dirty="0">
                <a:solidFill>
                  <a:schemeClr val="bg1">
                    <a:lumMod val="50000"/>
                  </a:schemeClr>
                </a:solidFill>
                <a:latin typeface="標楷體" panose="03000509000000000000" pitchFamily="65" charset="-120"/>
                <a:ea typeface="標楷體" panose="03000509000000000000" pitchFamily="65" charset="-120"/>
              </a:rPr>
              <a:t>是</a:t>
            </a:r>
            <a:r>
              <a:rPr lang="zh-TW" altLang="zh-TW" sz="2400" dirty="0">
                <a:solidFill>
                  <a:schemeClr val="bg1">
                    <a:lumMod val="50000"/>
                  </a:schemeClr>
                </a:solidFill>
                <a:latin typeface="標楷體" panose="03000509000000000000" pitchFamily="65" charset="-120"/>
                <a:ea typeface="標楷體" panose="03000509000000000000" pitchFamily="65" charset="-120"/>
              </a:rPr>
              <a:t>「五專」，</a:t>
            </a:r>
            <a:r>
              <a:rPr lang="zh-TW" altLang="en-US" sz="2400" dirty="0">
                <a:solidFill>
                  <a:schemeClr val="bg1">
                    <a:lumMod val="50000"/>
                  </a:schemeClr>
                </a:solidFill>
                <a:latin typeface="標楷體" panose="03000509000000000000" pitchFamily="65" charset="-120"/>
                <a:ea typeface="標楷體" panose="03000509000000000000" pitchFamily="65" charset="-120"/>
              </a:rPr>
              <a:t>沉迷於</a:t>
            </a:r>
            <a:r>
              <a:rPr lang="zh-TW" altLang="zh-TW" sz="2400" dirty="0">
                <a:solidFill>
                  <a:schemeClr val="bg1">
                    <a:lumMod val="50000"/>
                  </a:schemeClr>
                </a:solidFill>
                <a:latin typeface="標楷體" panose="03000509000000000000" pitchFamily="65" charset="-120"/>
                <a:ea typeface="標楷體" panose="03000509000000000000" pitchFamily="65" charset="-120"/>
              </a:rPr>
              <a:t>財、色、名、食、睡</a:t>
            </a:r>
            <a:r>
              <a:rPr lang="zh-TW" altLang="en-US" sz="2400" dirty="0">
                <a:solidFill>
                  <a:schemeClr val="bg1">
                    <a:lumMod val="50000"/>
                  </a:schemeClr>
                </a:solidFill>
                <a:latin typeface="標楷體" panose="03000509000000000000" pitchFamily="65" charset="-120"/>
                <a:ea typeface="標楷體" panose="03000509000000000000" pitchFamily="65" charset="-120"/>
              </a:rPr>
              <a:t>的人，</a:t>
            </a:r>
            <a:r>
              <a:rPr lang="zh-TW" altLang="zh-TW" sz="2400" dirty="0">
                <a:solidFill>
                  <a:schemeClr val="bg1">
                    <a:lumMod val="50000"/>
                  </a:schemeClr>
                </a:solidFill>
                <a:latin typeface="標楷體" panose="03000509000000000000" pitchFamily="65" charset="-120"/>
                <a:ea typeface="標楷體" panose="03000509000000000000" pitchFamily="65" charset="-120"/>
              </a:rPr>
              <a:t>現在變成了「補湯」，彌補過去，利益現在的人間</a:t>
            </a:r>
          </a:p>
          <a:p>
            <a:pPr>
              <a:lnSpc>
                <a:spcPts val="3100"/>
              </a:lnSpc>
            </a:pPr>
            <a:r>
              <a:rPr lang="en-US" altLang="zh-TW" sz="2400" dirty="0">
                <a:solidFill>
                  <a:schemeClr val="bg1">
                    <a:lumMod val="50000"/>
                  </a:schemeClr>
                </a:solidFill>
                <a:latin typeface="標楷體" panose="03000509000000000000" pitchFamily="65" charset="-120"/>
                <a:ea typeface="標楷體" panose="03000509000000000000" pitchFamily="65" charset="-120"/>
              </a:rPr>
              <a:t> </a:t>
            </a:r>
            <a:endParaRPr lang="zh-TW" altLang="zh-TW" sz="2400" dirty="0">
              <a:solidFill>
                <a:schemeClr val="bg1">
                  <a:lumMod val="50000"/>
                </a:schemeClr>
              </a:solidFill>
              <a:latin typeface="標楷體" panose="03000509000000000000" pitchFamily="65" charset="-120"/>
              <a:ea typeface="標楷體" panose="03000509000000000000" pitchFamily="65" charset="-120"/>
            </a:endParaRPr>
          </a:p>
          <a:p>
            <a:pPr>
              <a:lnSpc>
                <a:spcPts val="3100"/>
              </a:lnSpc>
            </a:pPr>
            <a:r>
              <a:rPr lang="zh-TW" altLang="zh-TW" sz="2400" dirty="0">
                <a:solidFill>
                  <a:schemeClr val="bg1">
                    <a:lumMod val="50000"/>
                  </a:schemeClr>
                </a:solidFill>
                <a:latin typeface="標楷體" panose="03000509000000000000" pitchFamily="65" charset="-120"/>
                <a:ea typeface="標楷體" panose="03000509000000000000" pitchFamily="65" charset="-120"/>
              </a:rPr>
              <a:t>盤點</a:t>
            </a:r>
            <a:r>
              <a:rPr lang="zh-TW" altLang="en-US" sz="2400" dirty="0">
                <a:solidFill>
                  <a:schemeClr val="bg1">
                    <a:lumMod val="50000"/>
                  </a:schemeClr>
                </a:solidFill>
                <a:latin typeface="標楷體" panose="03000509000000000000" pitchFamily="65" charset="-120"/>
                <a:ea typeface="標楷體" panose="03000509000000000000" pitchFamily="65" charset="-120"/>
              </a:rPr>
              <a:t>過去是要</a:t>
            </a:r>
            <a:r>
              <a:rPr lang="zh-TW" altLang="zh-TW" sz="2400" dirty="0">
                <a:solidFill>
                  <a:schemeClr val="bg1">
                    <a:lumMod val="50000"/>
                  </a:schemeClr>
                </a:solidFill>
                <a:latin typeface="標楷體" panose="03000509000000000000" pitchFamily="65" charset="-120"/>
                <a:ea typeface="標楷體" panose="03000509000000000000" pitchFamily="65" charset="-120"/>
              </a:rPr>
              <a:t>翻轉</a:t>
            </a:r>
            <a:r>
              <a:rPr lang="zh-TW" altLang="en-US" sz="2400" dirty="0">
                <a:solidFill>
                  <a:schemeClr val="bg1">
                    <a:lumMod val="50000"/>
                  </a:schemeClr>
                </a:solidFill>
                <a:latin typeface="標楷體" panose="03000509000000000000" pitchFamily="65" charset="-120"/>
                <a:ea typeface="標楷體" panose="03000509000000000000" pitchFamily="65" charset="-120"/>
              </a:rPr>
              <a:t>生命，</a:t>
            </a:r>
            <a:r>
              <a:rPr lang="zh-TW" altLang="zh-TW" sz="2400" dirty="0">
                <a:solidFill>
                  <a:schemeClr val="bg1">
                    <a:lumMod val="50000"/>
                  </a:schemeClr>
                </a:solidFill>
                <a:latin typeface="標楷體" panose="03000509000000000000" pitchFamily="65" charset="-120"/>
                <a:ea typeface="標楷體" panose="03000509000000000000" pitchFamily="65" charset="-120"/>
              </a:rPr>
              <a:t>向著正路，精進去走</a:t>
            </a:r>
            <a:r>
              <a:rPr lang="zh-TW" altLang="en-US" sz="2400" dirty="0">
                <a:solidFill>
                  <a:schemeClr val="bg1">
                    <a:lumMod val="50000"/>
                  </a:schemeClr>
                </a:solidFill>
                <a:latin typeface="標楷體" panose="03000509000000000000" pitchFamily="65" charset="-120"/>
                <a:ea typeface="標楷體" panose="03000509000000000000" pitchFamily="65" charset="-120"/>
              </a:rPr>
              <a:t>，只是</a:t>
            </a:r>
            <a:r>
              <a:rPr lang="zh-TW" altLang="zh-TW" sz="2400" dirty="0">
                <a:solidFill>
                  <a:schemeClr val="bg1">
                    <a:lumMod val="50000"/>
                  </a:schemeClr>
                </a:solidFill>
                <a:latin typeface="標楷體" panose="03000509000000000000" pitchFamily="65" charset="-120"/>
                <a:ea typeface="標楷體" panose="03000509000000000000" pitchFamily="65" charset="-120"/>
              </a:rPr>
              <a:t>懺悔過去，</a:t>
            </a:r>
            <a:r>
              <a:rPr lang="zh-TW" altLang="en-US" sz="2400" dirty="0">
                <a:solidFill>
                  <a:schemeClr val="bg1">
                    <a:lumMod val="50000"/>
                  </a:schemeClr>
                </a:solidFill>
                <a:latin typeface="標楷體" panose="03000509000000000000" pitchFamily="65" charset="-120"/>
                <a:ea typeface="標楷體" panose="03000509000000000000" pitchFamily="65" charset="-120"/>
              </a:rPr>
              <a:t>沒</a:t>
            </a:r>
            <a:r>
              <a:rPr lang="zh-TW" altLang="zh-TW" sz="2400" dirty="0">
                <a:solidFill>
                  <a:schemeClr val="bg1">
                    <a:lumMod val="50000"/>
                  </a:schemeClr>
                </a:solidFill>
                <a:latin typeface="標楷體" panose="03000509000000000000" pitchFamily="65" charset="-120"/>
                <a:ea typeface="標楷體" panose="03000509000000000000" pitchFamily="65" charset="-120"/>
              </a:rPr>
              <a:t>有向前前進</a:t>
            </a:r>
            <a:r>
              <a:rPr lang="zh-TW" altLang="en-US" sz="2400" dirty="0">
                <a:solidFill>
                  <a:schemeClr val="bg1">
                    <a:lumMod val="50000"/>
                  </a:schemeClr>
                </a:solidFill>
                <a:latin typeface="標楷體" panose="03000509000000000000" pitchFamily="65" charset="-120"/>
                <a:ea typeface="標楷體" panose="03000509000000000000" pitchFamily="65" charset="-120"/>
              </a:rPr>
              <a:t>，</a:t>
            </a:r>
            <a:r>
              <a:rPr lang="zh-TW" altLang="zh-TW" sz="2400" dirty="0">
                <a:solidFill>
                  <a:schemeClr val="bg1">
                    <a:lumMod val="50000"/>
                  </a:schemeClr>
                </a:solidFill>
                <a:latin typeface="標楷體" panose="03000509000000000000" pitchFamily="65" charset="-120"/>
                <a:ea typeface="標楷體" panose="03000509000000000000" pitchFamily="65" charset="-120"/>
              </a:rPr>
              <a:t>也是沒有用</a:t>
            </a:r>
            <a:r>
              <a:rPr lang="zh-TW" altLang="en-US" sz="2400" dirty="0">
                <a:solidFill>
                  <a:schemeClr val="bg1">
                    <a:lumMod val="50000"/>
                  </a:schemeClr>
                </a:solidFill>
                <a:latin typeface="標楷體" panose="03000509000000000000" pitchFamily="65" charset="-120"/>
                <a:ea typeface="標楷體" panose="03000509000000000000" pitchFamily="65" charset="-120"/>
              </a:rPr>
              <a:t>，</a:t>
            </a:r>
            <a:r>
              <a:rPr lang="zh-TW" altLang="zh-TW" sz="2400" dirty="0">
                <a:solidFill>
                  <a:schemeClr val="bg1">
                    <a:lumMod val="50000"/>
                  </a:schemeClr>
                </a:solidFill>
                <a:latin typeface="標楷體" panose="03000509000000000000" pitchFamily="65" charset="-120"/>
                <a:ea typeface="標楷體" panose="03000509000000000000" pitchFamily="65" charset="-120"/>
              </a:rPr>
              <a:t>所以</a:t>
            </a:r>
            <a:r>
              <a:rPr lang="zh-TW" altLang="en-US" sz="2400" dirty="0">
                <a:solidFill>
                  <a:schemeClr val="bg1">
                    <a:lumMod val="50000"/>
                  </a:schemeClr>
                </a:solidFill>
                <a:latin typeface="標楷體" panose="03000509000000000000" pitchFamily="65" charset="-120"/>
                <a:ea typeface="標楷體" panose="03000509000000000000" pitchFamily="65" charset="-120"/>
              </a:rPr>
              <a:t>要把握</a:t>
            </a:r>
            <a:r>
              <a:rPr lang="zh-TW" altLang="zh-TW" sz="2400" dirty="0">
                <a:solidFill>
                  <a:schemeClr val="bg1">
                    <a:lumMod val="50000"/>
                  </a:schemeClr>
                </a:solidFill>
                <a:latin typeface="標楷體" panose="03000509000000000000" pitchFamily="65" charset="-120"/>
                <a:ea typeface="標楷體" panose="03000509000000000000" pitchFamily="65" charset="-120"/>
              </a:rPr>
              <a:t>現在，方向對準、步步精進</a:t>
            </a:r>
            <a:r>
              <a:rPr lang="zh-TW" altLang="en-US" sz="2400" dirty="0">
                <a:solidFill>
                  <a:schemeClr val="bg1">
                    <a:lumMod val="50000"/>
                  </a:schemeClr>
                </a:solidFill>
                <a:latin typeface="標楷體" panose="03000509000000000000" pitchFamily="65" charset="-120"/>
                <a:ea typeface="標楷體" panose="03000509000000000000" pitchFamily="65" charset="-120"/>
              </a:rPr>
              <a:t>。</a:t>
            </a:r>
            <a:endParaRPr lang="zh-TW" altLang="zh-TW" sz="2400" dirty="0">
              <a:solidFill>
                <a:schemeClr val="bg1">
                  <a:lumMod val="50000"/>
                </a:schemeClr>
              </a:solidFill>
              <a:latin typeface="標楷體" panose="03000509000000000000" pitchFamily="65" charset="-120"/>
              <a:ea typeface="標楷體" panose="03000509000000000000" pitchFamily="65" charset="-120"/>
            </a:endParaRPr>
          </a:p>
          <a:p>
            <a:pPr marL="0" marR="0" lvl="0" indent="0" algn="l" rtl="0">
              <a:lnSpc>
                <a:spcPts val="3100"/>
              </a:lnSpc>
              <a:spcBef>
                <a:spcPts val="0"/>
              </a:spcBef>
              <a:spcAft>
                <a:spcPts val="0"/>
              </a:spcAft>
              <a:buNone/>
            </a:pPr>
            <a:endParaRPr sz="2400" dirty="0">
              <a:solidFill>
                <a:schemeClr val="bg1">
                  <a:lumMod val="50000"/>
                </a:schemeClr>
              </a:solidFill>
              <a:latin typeface="標楷體" panose="03000509000000000000" pitchFamily="65" charset="-120"/>
              <a:ea typeface="標楷體" panose="03000509000000000000" pitchFamily="65" charset="-120"/>
              <a:sym typeface="Arial"/>
            </a:endParaRPr>
          </a:p>
        </p:txBody>
      </p:sp>
      <p:sp>
        <p:nvSpPr>
          <p:cNvPr id="167" name="Google Shape;167;p19"/>
          <p:cNvSpPr txBox="1"/>
          <p:nvPr/>
        </p:nvSpPr>
        <p:spPr>
          <a:xfrm>
            <a:off x="4273402" y="7551996"/>
            <a:ext cx="184731" cy="1803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572">
              <a:solidFill>
                <a:schemeClr val="dk1"/>
              </a:solidFill>
              <a:latin typeface="Calibri"/>
              <a:ea typeface="Calibri"/>
              <a:cs typeface="Calibri"/>
              <a:sym typeface="Calibri"/>
            </a:endParaRPr>
          </a:p>
        </p:txBody>
      </p:sp>
      <p:pic>
        <p:nvPicPr>
          <p:cNvPr id="168" name="Google Shape;168;p19"/>
          <p:cNvPicPr preferRelativeResize="0"/>
          <p:nvPr/>
        </p:nvPicPr>
        <p:blipFill rotWithShape="1">
          <a:blip r:embed="rId4">
            <a:alphaModFix/>
          </a:blip>
          <a:srcRect/>
          <a:stretch/>
        </p:blipFill>
        <p:spPr>
          <a:xfrm>
            <a:off x="-1676399" y="-381000"/>
            <a:ext cx="6347053" cy="7530327"/>
          </a:xfrm>
          <a:prstGeom prst="rect">
            <a:avLst/>
          </a:prstGeom>
          <a:noFill/>
          <a:ln>
            <a:noFill/>
          </a:ln>
        </p:spPr>
      </p:pic>
      <p:sp>
        <p:nvSpPr>
          <p:cNvPr id="10" name="矩形 9"/>
          <p:cNvSpPr/>
          <p:nvPr/>
        </p:nvSpPr>
        <p:spPr>
          <a:xfrm>
            <a:off x="6033466" y="6180375"/>
            <a:ext cx="3570208" cy="461665"/>
          </a:xfrm>
          <a:prstGeom prst="rect">
            <a:avLst/>
          </a:prstGeom>
        </p:spPr>
        <p:txBody>
          <a:bodyPr wrap="none">
            <a:spAutoFit/>
          </a:bodyPr>
          <a:lstStyle/>
          <a:p>
            <a:r>
              <a:rPr lang="en-US" altLang="zh-TW" sz="2400" b="1" dirty="0">
                <a:solidFill>
                  <a:srgbClr val="7F7F7F"/>
                </a:solidFill>
                <a:latin typeface="標楷體" panose="03000509000000000000" pitchFamily="65" charset="-120"/>
                <a:ea typeface="標楷體" panose="03000509000000000000" pitchFamily="65" charset="-120"/>
              </a:rPr>
              <a:t>~</a:t>
            </a:r>
            <a:r>
              <a:rPr lang="zh-TW" altLang="en-US" sz="2400" b="1" dirty="0">
                <a:solidFill>
                  <a:srgbClr val="7F7F7F"/>
                </a:solidFill>
                <a:latin typeface="標楷體" panose="03000509000000000000" pitchFamily="65" charset="-120"/>
                <a:ea typeface="標楷體" panose="03000509000000000000" pitchFamily="65" charset="-120"/>
              </a:rPr>
              <a:t> 摘錄自證嚴法師開示 </a:t>
            </a:r>
            <a:r>
              <a:rPr lang="en-US" altLang="zh-TW" sz="2400" b="1" dirty="0">
                <a:solidFill>
                  <a:srgbClr val="7F7F7F"/>
                </a:solidFill>
                <a:latin typeface="標楷體" panose="03000509000000000000" pitchFamily="65" charset="-120"/>
                <a:ea typeface="標楷體" panose="03000509000000000000" pitchFamily="65" charset="-120"/>
              </a:rPr>
              <a:t>~</a:t>
            </a:r>
            <a:endParaRPr lang="zh-TW" altLang="en-US" sz="2400" dirty="0"/>
          </a:p>
        </p:txBody>
      </p:sp>
      <p:sp>
        <p:nvSpPr>
          <p:cNvPr id="11" name="Google Shape;114;p15"/>
          <p:cNvSpPr/>
          <p:nvPr/>
        </p:nvSpPr>
        <p:spPr>
          <a:xfrm>
            <a:off x="5140955" y="199388"/>
            <a:ext cx="4307625" cy="729127"/>
          </a:xfrm>
          <a:prstGeom prst="rect">
            <a:avLst/>
          </a:prstGeom>
          <a:noFill/>
          <a:ln>
            <a:noFill/>
          </a:ln>
        </p:spPr>
        <p:txBody>
          <a:bodyPr spcFirstLastPara="1" wrap="square" lIns="91425" tIns="45700" rIns="91425" bIns="45700" anchor="t" anchorCtr="0">
            <a:noAutofit/>
          </a:bodyPr>
          <a:lstStyle/>
          <a:p>
            <a:pPr>
              <a:lnSpc>
                <a:spcPct val="161190"/>
              </a:lnSpc>
            </a:pPr>
            <a:r>
              <a:rPr lang="zh-TW" sz="3200" b="1" dirty="0">
                <a:solidFill>
                  <a:schemeClr val="bg1">
                    <a:lumMod val="50000"/>
                  </a:schemeClr>
                </a:solidFill>
                <a:latin typeface="標楷體" panose="03000509000000000000" pitchFamily="65" charset="-120"/>
                <a:ea typeface="標楷體" panose="03000509000000000000" pitchFamily="65" charset="-120"/>
                <a:sym typeface="Arial"/>
              </a:rPr>
              <a:t>盤點</a:t>
            </a:r>
            <a:r>
              <a:rPr lang="zh-TW" altLang="en-US" sz="3200" b="1" dirty="0">
                <a:solidFill>
                  <a:schemeClr val="bg1">
                    <a:lumMod val="50000"/>
                  </a:schemeClr>
                </a:solidFill>
                <a:latin typeface="標楷體" panose="03000509000000000000" pitchFamily="65" charset="-120"/>
                <a:ea typeface="標楷體" panose="03000509000000000000" pitchFamily="65" charset="-120"/>
                <a:sym typeface="Arial"/>
              </a:rPr>
              <a:t>三</a:t>
            </a:r>
            <a:r>
              <a:rPr lang="zh-TW" sz="3200" b="1" dirty="0">
                <a:solidFill>
                  <a:schemeClr val="bg1">
                    <a:lumMod val="50000"/>
                  </a:schemeClr>
                </a:solidFill>
                <a:latin typeface="標楷體" panose="03000509000000000000" pitchFamily="65" charset="-120"/>
                <a:ea typeface="標楷體" panose="03000509000000000000" pitchFamily="65" charset="-120"/>
                <a:sym typeface="Arial"/>
              </a:rPr>
              <a:t> </a:t>
            </a:r>
            <a:r>
              <a:rPr lang="en-US" altLang="zh-TW" sz="3200" b="1" dirty="0">
                <a:solidFill>
                  <a:schemeClr val="bg1">
                    <a:lumMod val="50000"/>
                  </a:schemeClr>
                </a:solidFill>
                <a:latin typeface="標楷體" panose="03000509000000000000" pitchFamily="65" charset="-120"/>
                <a:ea typeface="標楷體" panose="03000509000000000000" pitchFamily="65" charset="-120"/>
              </a:rPr>
              <a:t>: </a:t>
            </a:r>
            <a:r>
              <a:rPr lang="zh-TW" altLang="en-US" sz="3200" b="1" dirty="0">
                <a:solidFill>
                  <a:schemeClr val="bg1">
                    <a:lumMod val="50000"/>
                  </a:schemeClr>
                </a:solidFill>
                <a:latin typeface="標楷體" panose="03000509000000000000" pitchFamily="65" charset="-120"/>
                <a:ea typeface="標楷體" panose="03000509000000000000" pitchFamily="65" charset="-120"/>
              </a:rPr>
              <a:t>懺悔過去</a:t>
            </a:r>
            <a:endParaRPr lang="zh-TW" altLang="en-US" sz="3200" b="1" dirty="0">
              <a:solidFill>
                <a:srgbClr val="638C80"/>
              </a:solidFill>
              <a:latin typeface="標楷體" panose="03000509000000000000" pitchFamily="65" charset="-120"/>
              <a:ea typeface="標楷體" panose="03000509000000000000" pitchFamily="65" charset="-120"/>
              <a:cs typeface="Calibri"/>
              <a:sym typeface="Calibri"/>
            </a:endParaRPr>
          </a:p>
          <a:p>
            <a:pPr marL="0" marR="0" lvl="0" indent="0" algn="l" rtl="0">
              <a:lnSpc>
                <a:spcPct val="161190"/>
              </a:lnSpc>
              <a:spcBef>
                <a:spcPts val="0"/>
              </a:spcBef>
              <a:spcAft>
                <a:spcPts val="0"/>
              </a:spcAft>
              <a:buNone/>
            </a:pPr>
            <a:endParaRPr sz="3200" b="1" dirty="0">
              <a:solidFill>
                <a:schemeClr val="bg1">
                  <a:lumMod val="50000"/>
                </a:schemeClr>
              </a:solidFill>
              <a:latin typeface="標楷體" panose="03000509000000000000" pitchFamily="65" charset="-120"/>
              <a:ea typeface="標楷體" panose="03000509000000000000" pitchFamily="65" charset="-120"/>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sp>
        <p:nvSpPr>
          <p:cNvPr id="2" name="矩形 1"/>
          <p:cNvSpPr/>
          <p:nvPr/>
        </p:nvSpPr>
        <p:spPr>
          <a:xfrm>
            <a:off x="0" y="1190075"/>
            <a:ext cx="4382539" cy="43273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3" name="Google Shape;173;p20"/>
          <p:cNvSpPr txBox="1"/>
          <p:nvPr/>
        </p:nvSpPr>
        <p:spPr>
          <a:xfrm>
            <a:off x="-292352" y="361574"/>
            <a:ext cx="4468067" cy="701731"/>
          </a:xfrm>
          <a:prstGeom prst="rect">
            <a:avLst/>
          </a:prstGeom>
          <a:noFill/>
          <a:ln>
            <a:noFill/>
          </a:ln>
        </p:spPr>
        <p:txBody>
          <a:bodyPr spcFirstLastPara="1" wrap="square" lIns="0" tIns="0" rIns="0" bIns="0" anchor="t" anchorCtr="0">
            <a:spAutoFit/>
          </a:bodyPr>
          <a:lstStyle/>
          <a:p>
            <a:pPr marL="0" marR="0" lvl="0" indent="0" algn="ctr" rtl="0">
              <a:lnSpc>
                <a:spcPct val="94600"/>
              </a:lnSpc>
              <a:spcBef>
                <a:spcPts val="0"/>
              </a:spcBef>
              <a:spcAft>
                <a:spcPts val="0"/>
              </a:spcAft>
              <a:buNone/>
            </a:pPr>
            <a:r>
              <a:rPr lang="zh-TW" sz="4800" b="1" dirty="0">
                <a:solidFill>
                  <a:schemeClr val="bg1">
                    <a:lumMod val="50000"/>
                  </a:schemeClr>
                </a:solidFill>
                <a:latin typeface="標楷體" panose="03000509000000000000" pitchFamily="65" charset="-120"/>
                <a:ea typeface="標楷體" panose="03000509000000000000" pitchFamily="65" charset="-120"/>
                <a:sym typeface="Arial"/>
              </a:rPr>
              <a:t>  生命中的遺憾 </a:t>
            </a:r>
            <a:endParaRPr sz="4800" dirty="0">
              <a:solidFill>
                <a:schemeClr val="bg1">
                  <a:lumMod val="50000"/>
                </a:schemeClr>
              </a:solidFill>
              <a:latin typeface="標楷體" panose="03000509000000000000" pitchFamily="65" charset="-120"/>
              <a:ea typeface="標楷體" panose="03000509000000000000" pitchFamily="65" charset="-120"/>
            </a:endParaRPr>
          </a:p>
        </p:txBody>
      </p:sp>
      <p:pic>
        <p:nvPicPr>
          <p:cNvPr id="174" name="Google Shape;174;p20"/>
          <p:cNvPicPr preferRelativeResize="0"/>
          <p:nvPr/>
        </p:nvPicPr>
        <p:blipFill rotWithShape="1">
          <a:blip r:embed="rId4">
            <a:alphaModFix/>
          </a:blip>
          <a:srcRect/>
          <a:stretch/>
        </p:blipFill>
        <p:spPr>
          <a:xfrm rot="2263513">
            <a:off x="5697850" y="5663273"/>
            <a:ext cx="175223" cy="59503"/>
          </a:xfrm>
          <a:prstGeom prst="rect">
            <a:avLst/>
          </a:prstGeom>
          <a:noFill/>
          <a:ln>
            <a:noFill/>
          </a:ln>
        </p:spPr>
      </p:pic>
      <p:sp>
        <p:nvSpPr>
          <p:cNvPr id="176" name="Google Shape;176;p20"/>
          <p:cNvSpPr/>
          <p:nvPr/>
        </p:nvSpPr>
        <p:spPr>
          <a:xfrm>
            <a:off x="-678186" y="1986379"/>
            <a:ext cx="3649986" cy="3649986"/>
          </a:xfrm>
          <a:prstGeom prst="ellipse">
            <a:avLst/>
          </a:prstGeom>
          <a:solidFill>
            <a:schemeClr val="lt1">
              <a:alpha val="81960"/>
            </a:schemeClr>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177" name="Google Shape;177;p20"/>
          <p:cNvSpPr/>
          <p:nvPr/>
        </p:nvSpPr>
        <p:spPr>
          <a:xfrm>
            <a:off x="3238500" y="3713323"/>
            <a:ext cx="3979697" cy="3979697"/>
          </a:xfrm>
          <a:prstGeom prst="ellipse">
            <a:avLst/>
          </a:prstGeom>
          <a:solidFill>
            <a:schemeClr val="lt1">
              <a:alpha val="81960"/>
            </a:schemeClr>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178" name="Google Shape;178;p20"/>
          <p:cNvSpPr/>
          <p:nvPr/>
        </p:nvSpPr>
        <p:spPr>
          <a:xfrm>
            <a:off x="6211301" y="-434596"/>
            <a:ext cx="4781576" cy="4781576"/>
          </a:xfrm>
          <a:prstGeom prst="ellipse">
            <a:avLst/>
          </a:prstGeom>
          <a:solidFill>
            <a:schemeClr val="lt1">
              <a:alpha val="81960"/>
            </a:schemeClr>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179" name="Google Shape;179;p20"/>
          <p:cNvSpPr/>
          <p:nvPr/>
        </p:nvSpPr>
        <p:spPr>
          <a:xfrm rot="2396575">
            <a:off x="2740262" y="4731086"/>
            <a:ext cx="550807" cy="550334"/>
          </a:xfrm>
          <a:prstGeom prst="rightArrow">
            <a:avLst>
              <a:gd name="adj1" fmla="val 50000"/>
              <a:gd name="adj2" fmla="val 56624"/>
            </a:avLst>
          </a:prstGeom>
          <a:solidFill>
            <a:schemeClr val="accent3">
              <a:lumMod val="75000"/>
            </a:scheme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181" name="Google Shape;181;p20"/>
          <p:cNvSpPr txBox="1"/>
          <p:nvPr/>
        </p:nvSpPr>
        <p:spPr>
          <a:xfrm>
            <a:off x="387998" y="1928204"/>
            <a:ext cx="1497137" cy="7540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A5A5A5"/>
              </a:buClr>
              <a:buSzPts val="4000"/>
              <a:buFont typeface="Arial"/>
              <a:buNone/>
            </a:pPr>
            <a:r>
              <a:rPr lang="zh-TW" sz="4300" b="1" i="0" dirty="0">
                <a:solidFill>
                  <a:schemeClr val="bg1">
                    <a:lumMod val="50000"/>
                  </a:schemeClr>
                </a:solidFill>
                <a:latin typeface="標楷體" panose="03000509000000000000" pitchFamily="65" charset="-120"/>
                <a:ea typeface="標楷體" panose="03000509000000000000" pitchFamily="65" charset="-120"/>
                <a:sym typeface="Arial"/>
              </a:rPr>
              <a:t>事</a:t>
            </a:r>
            <a:r>
              <a:rPr lang="zh-TW" sz="2400" b="1" i="0" dirty="0">
                <a:solidFill>
                  <a:schemeClr val="bg1">
                    <a:lumMod val="50000"/>
                  </a:schemeClr>
                </a:solidFill>
                <a:latin typeface="標楷體" panose="03000509000000000000" pitchFamily="65" charset="-120"/>
                <a:ea typeface="標楷體" panose="03000509000000000000" pitchFamily="65" charset="-120"/>
                <a:sym typeface="Arial"/>
              </a:rPr>
              <a:t>件</a:t>
            </a:r>
            <a:endParaRPr sz="2400" b="1" i="0" dirty="0">
              <a:solidFill>
                <a:schemeClr val="bg1">
                  <a:lumMod val="50000"/>
                </a:schemeClr>
              </a:solidFill>
              <a:latin typeface="標楷體" panose="03000509000000000000" pitchFamily="65" charset="-120"/>
              <a:ea typeface="標楷體" panose="03000509000000000000" pitchFamily="65" charset="-120"/>
              <a:sym typeface="Arial"/>
            </a:endParaRPr>
          </a:p>
        </p:txBody>
      </p:sp>
      <p:sp>
        <p:nvSpPr>
          <p:cNvPr id="182" name="Google Shape;182;p20"/>
          <p:cNvSpPr txBox="1"/>
          <p:nvPr/>
        </p:nvSpPr>
        <p:spPr>
          <a:xfrm>
            <a:off x="3831546" y="3654369"/>
            <a:ext cx="2723925" cy="7540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A5A5A5"/>
              </a:buClr>
              <a:buSzPts val="4000"/>
              <a:buFont typeface="Arial"/>
              <a:buNone/>
            </a:pPr>
            <a:r>
              <a:rPr lang="zh-TW" sz="4300" b="1" i="0" spc="-100" dirty="0">
                <a:solidFill>
                  <a:schemeClr val="bg1">
                    <a:lumMod val="50000"/>
                  </a:schemeClr>
                </a:solidFill>
                <a:latin typeface="標楷體" panose="03000509000000000000" pitchFamily="65" charset="-120"/>
                <a:ea typeface="標楷體" panose="03000509000000000000" pitchFamily="65" charset="-120"/>
                <a:sym typeface="Arial"/>
              </a:rPr>
              <a:t>自</a:t>
            </a:r>
            <a:r>
              <a:rPr lang="zh-TW" sz="2800" b="1" i="0" spc="-100" dirty="0">
                <a:solidFill>
                  <a:schemeClr val="bg1">
                    <a:lumMod val="50000"/>
                  </a:schemeClr>
                </a:solidFill>
                <a:latin typeface="標楷體" panose="03000509000000000000" pitchFamily="65" charset="-120"/>
                <a:ea typeface="標楷體" panose="03000509000000000000" pitchFamily="65" charset="-120"/>
                <a:sym typeface="Arial"/>
              </a:rPr>
              <a:t>省</a:t>
            </a:r>
            <a:endParaRPr sz="2800" b="1" i="0" spc="-100" dirty="0">
              <a:solidFill>
                <a:schemeClr val="bg1">
                  <a:lumMod val="50000"/>
                </a:schemeClr>
              </a:solidFill>
              <a:latin typeface="標楷體" panose="03000509000000000000" pitchFamily="65" charset="-120"/>
              <a:ea typeface="標楷體" panose="03000509000000000000" pitchFamily="65" charset="-120"/>
              <a:sym typeface="Arial"/>
            </a:endParaRPr>
          </a:p>
        </p:txBody>
      </p:sp>
      <p:sp>
        <p:nvSpPr>
          <p:cNvPr id="183" name="Google Shape;183;p20"/>
          <p:cNvSpPr txBox="1"/>
          <p:nvPr/>
        </p:nvSpPr>
        <p:spPr>
          <a:xfrm>
            <a:off x="213932" y="1164675"/>
            <a:ext cx="3962400" cy="461624"/>
          </a:xfrm>
          <a:prstGeom prst="rect">
            <a:avLst/>
          </a:prstGeom>
          <a:noFill/>
          <a:ln>
            <a:noFill/>
          </a:ln>
        </p:spPr>
        <p:txBody>
          <a:bodyPr spcFirstLastPara="1" wrap="square" lIns="91425" tIns="45700" rIns="91425" bIns="45700" anchor="t" anchorCtr="0">
            <a:spAutoFit/>
          </a:bodyPr>
          <a:lstStyle/>
          <a:p>
            <a:pPr marL="0" marR="0" lvl="0" indent="0" algn="dist" rtl="0">
              <a:spcBef>
                <a:spcPts val="0"/>
              </a:spcBef>
              <a:spcAft>
                <a:spcPts val="0"/>
              </a:spcAft>
              <a:buNone/>
            </a:pPr>
            <a:r>
              <a:rPr lang="zh-TW" sz="2400" dirty="0">
                <a:solidFill>
                  <a:schemeClr val="bg1"/>
                </a:solidFill>
                <a:latin typeface="標楷體" panose="03000509000000000000" pitchFamily="65" charset="-120"/>
                <a:ea typeface="標楷體" panose="03000509000000000000" pitchFamily="65" charset="-120"/>
                <a:sym typeface="Arial"/>
              </a:rPr>
              <a:t>寫下你的</a:t>
            </a:r>
            <a:r>
              <a:rPr lang="zh-TW" sz="2400" i="0" dirty="0">
                <a:solidFill>
                  <a:schemeClr val="bg1"/>
                </a:solidFill>
                <a:latin typeface="標楷體" panose="03000509000000000000" pitchFamily="65" charset="-120"/>
                <a:ea typeface="標楷體" panose="03000509000000000000" pitchFamily="65" charset="-120"/>
                <a:sym typeface="Arial"/>
              </a:rPr>
              <a:t>描述/想法/做法</a:t>
            </a:r>
            <a:endParaRPr sz="2400" dirty="0">
              <a:solidFill>
                <a:schemeClr val="bg1"/>
              </a:solidFill>
              <a:latin typeface="標楷體" panose="03000509000000000000" pitchFamily="65" charset="-120"/>
              <a:ea typeface="標楷體" panose="03000509000000000000" pitchFamily="65" charset="-120"/>
            </a:endParaRPr>
          </a:p>
        </p:txBody>
      </p:sp>
      <p:sp>
        <p:nvSpPr>
          <p:cNvPr id="184" name="Google Shape;184;p20"/>
          <p:cNvSpPr txBox="1"/>
          <p:nvPr/>
        </p:nvSpPr>
        <p:spPr>
          <a:xfrm>
            <a:off x="7541276" y="-142496"/>
            <a:ext cx="1816826" cy="7540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A5A5A5"/>
              </a:buClr>
              <a:buSzPts val="4000"/>
              <a:buFont typeface="Arial"/>
              <a:buNone/>
            </a:pPr>
            <a:r>
              <a:rPr lang="zh-TW" sz="4300" b="1" dirty="0">
                <a:solidFill>
                  <a:schemeClr val="bg1">
                    <a:lumMod val="50000"/>
                  </a:schemeClr>
                </a:solidFill>
                <a:latin typeface="標楷體" panose="03000509000000000000" pitchFamily="65" charset="-120"/>
                <a:ea typeface="標楷體" panose="03000509000000000000" pitchFamily="65" charset="-120"/>
                <a:sym typeface="Arial"/>
              </a:rPr>
              <a:t>修</a:t>
            </a:r>
            <a:r>
              <a:rPr lang="zh-TW" sz="2800" b="1" dirty="0">
                <a:solidFill>
                  <a:schemeClr val="bg1">
                    <a:lumMod val="50000"/>
                  </a:schemeClr>
                </a:solidFill>
                <a:latin typeface="標楷體" panose="03000509000000000000" pitchFamily="65" charset="-120"/>
                <a:ea typeface="標楷體" panose="03000509000000000000" pitchFamily="65" charset="-120"/>
                <a:sym typeface="Arial"/>
              </a:rPr>
              <a:t>正</a:t>
            </a:r>
            <a:endParaRPr sz="2800" b="1" i="0" dirty="0">
              <a:solidFill>
                <a:schemeClr val="bg1">
                  <a:lumMod val="50000"/>
                </a:schemeClr>
              </a:solidFill>
              <a:latin typeface="標楷體" panose="03000509000000000000" pitchFamily="65" charset="-120"/>
              <a:ea typeface="標楷體" panose="03000509000000000000" pitchFamily="65" charset="-120"/>
              <a:sym typeface="Arial"/>
            </a:endParaRPr>
          </a:p>
        </p:txBody>
      </p:sp>
      <p:sp>
        <p:nvSpPr>
          <p:cNvPr id="16" name="Google Shape;179;p20"/>
          <p:cNvSpPr/>
          <p:nvPr/>
        </p:nvSpPr>
        <p:spPr>
          <a:xfrm rot="18908921">
            <a:off x="6645951" y="3805304"/>
            <a:ext cx="550807" cy="550334"/>
          </a:xfrm>
          <a:prstGeom prst="rightArrow">
            <a:avLst>
              <a:gd name="adj1" fmla="val 50000"/>
              <a:gd name="adj2" fmla="val 56624"/>
            </a:avLst>
          </a:prstGeom>
          <a:solidFill>
            <a:schemeClr val="accent3">
              <a:lumMod val="75000"/>
            </a:scheme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3" name="文字方塊 2">
            <a:extLst>
              <a:ext uri="{FF2B5EF4-FFF2-40B4-BE49-F238E27FC236}">
                <a16:creationId xmlns:a16="http://schemas.microsoft.com/office/drawing/2014/main" id="{0D9507D8-FB8E-35AF-A31E-D70F5BF09DFE}"/>
              </a:ext>
            </a:extLst>
          </p:cNvPr>
          <p:cNvSpPr txBox="1"/>
          <p:nvPr/>
        </p:nvSpPr>
        <p:spPr>
          <a:xfrm>
            <a:off x="-38632" y="2551764"/>
            <a:ext cx="2850987" cy="2862322"/>
          </a:xfrm>
          <a:prstGeom prst="rect">
            <a:avLst/>
          </a:prstGeom>
          <a:noFill/>
        </p:spPr>
        <p:txBody>
          <a:bodyPr wrap="square" rtlCol="0">
            <a:spAutoFit/>
          </a:bodyPr>
          <a:lstStyle/>
          <a:p>
            <a:r>
              <a:rPr lang="zh-TW" altLang="en-US" sz="2000" dirty="0">
                <a:solidFill>
                  <a:schemeClr val="tx1">
                    <a:lumMod val="65000"/>
                    <a:lumOff val="35000"/>
                  </a:schemeClr>
                </a:solidFill>
              </a:rPr>
              <a:t>在與某同仁師兄溝通，慈善</a:t>
            </a:r>
            <a:r>
              <a:rPr lang="en-US" altLang="zh-TW" sz="2000" dirty="0">
                <a:solidFill>
                  <a:schemeClr val="tx1">
                    <a:lumMod val="65000"/>
                    <a:lumOff val="35000"/>
                  </a:schemeClr>
                </a:solidFill>
              </a:rPr>
              <a:t>A</a:t>
            </a:r>
            <a:r>
              <a:rPr lang="zh-TW" altLang="en-US" sz="2000" dirty="0">
                <a:solidFill>
                  <a:schemeClr val="tx1">
                    <a:lumMod val="65000"/>
                    <a:lumOff val="35000"/>
                  </a:schemeClr>
                </a:solidFill>
              </a:rPr>
              <a:t>計畫時，他希望我去執行某一個動作。而我覺得那是不對的。問題應該是在他身上，我建議他應該改善工作的流程與服務方式。兩個人想法與觀點落差非常大，造成言語衝突。</a:t>
            </a:r>
          </a:p>
        </p:txBody>
      </p:sp>
      <p:sp>
        <p:nvSpPr>
          <p:cNvPr id="4" name="文字方塊 3">
            <a:extLst>
              <a:ext uri="{FF2B5EF4-FFF2-40B4-BE49-F238E27FC236}">
                <a16:creationId xmlns:a16="http://schemas.microsoft.com/office/drawing/2014/main" id="{9A8B1D9E-6AD6-A061-D3A1-0A8CE9207844}"/>
              </a:ext>
            </a:extLst>
          </p:cNvPr>
          <p:cNvSpPr txBox="1"/>
          <p:nvPr/>
        </p:nvSpPr>
        <p:spPr>
          <a:xfrm>
            <a:off x="3637054" y="4328759"/>
            <a:ext cx="3410224" cy="2554545"/>
          </a:xfrm>
          <a:prstGeom prst="rect">
            <a:avLst/>
          </a:prstGeom>
          <a:noFill/>
        </p:spPr>
        <p:txBody>
          <a:bodyPr wrap="square" rtlCol="0">
            <a:spAutoFit/>
          </a:bodyPr>
          <a:lstStyle/>
          <a:p>
            <a:r>
              <a:rPr lang="zh-TW" altLang="en-US" sz="2000" dirty="0">
                <a:solidFill>
                  <a:schemeClr val="tx1">
                    <a:lumMod val="65000"/>
                    <a:lumOff val="35000"/>
                  </a:schemeClr>
                </a:solidFill>
              </a:rPr>
              <a:t>觀點想法有時候會因人而異，但要能夠善解與包容。儘管自己覺得自己有理，但是理直氣要和，無論如何都不能生氣。都要用感恩尊重愛的方式去溝通才對。要深深懺悔的是，自己竟然理直氣壯，得理不饒人，這樣於事無益。</a:t>
            </a:r>
          </a:p>
        </p:txBody>
      </p:sp>
      <p:sp>
        <p:nvSpPr>
          <p:cNvPr id="5" name="文字方塊 4">
            <a:extLst>
              <a:ext uri="{FF2B5EF4-FFF2-40B4-BE49-F238E27FC236}">
                <a16:creationId xmlns:a16="http://schemas.microsoft.com/office/drawing/2014/main" id="{A125533E-C1F2-473C-24E3-6172EF5866F8}"/>
              </a:ext>
            </a:extLst>
          </p:cNvPr>
          <p:cNvSpPr txBox="1"/>
          <p:nvPr/>
        </p:nvSpPr>
        <p:spPr>
          <a:xfrm>
            <a:off x="5571067" y="535927"/>
            <a:ext cx="4334933" cy="3170099"/>
          </a:xfrm>
          <a:prstGeom prst="rect">
            <a:avLst/>
          </a:prstGeom>
          <a:noFill/>
        </p:spPr>
        <p:txBody>
          <a:bodyPr wrap="square" rtlCol="0">
            <a:spAutoFit/>
          </a:bodyPr>
          <a:lstStyle/>
          <a:p>
            <a:r>
              <a:rPr lang="zh-TW" altLang="en-US" sz="2000" dirty="0">
                <a:solidFill>
                  <a:schemeClr val="tx1">
                    <a:lumMod val="65000"/>
                    <a:lumOff val="35000"/>
                  </a:schemeClr>
                </a:solidFill>
              </a:rPr>
              <a:t>經過這個事件，我找到了會激怒我情緒的關鍵點，因為我對於不合理的事情就很容易生氣。以後遇到類似的情況，先要讓自己的情緒中斷與疏導，提醒自己要保有和諧的人際關係，不要生氣，用心去體會對方為什麼會這樣說，以及對方的感受。至於對方要不要接受我的看法，可以不要執著。彼此就不會受傷害，也許在一段時間之後，可以找到雙方都能接受的做法。</a:t>
            </a:r>
          </a:p>
        </p:txBody>
      </p:sp>
    </p:spTree>
    <p:extLst>
      <p:ext uri="{BB962C8B-B14F-4D97-AF65-F5344CB8AC3E}">
        <p14:creationId xmlns:p14="http://schemas.microsoft.com/office/powerpoint/2010/main" val="99036038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465</TotalTime>
  <Words>1234</Words>
  <Application>Microsoft Office PowerPoint</Application>
  <PresentationFormat>A4 紙張 (210x297 公釐)</PresentationFormat>
  <Paragraphs>88</Paragraphs>
  <Slides>13</Slides>
  <Notes>12</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13</vt:i4>
      </vt:variant>
    </vt:vector>
  </HeadingPairs>
  <TitlesOfParts>
    <vt:vector size="20" baseType="lpstr">
      <vt:lpstr>超研澤顏楷</vt:lpstr>
      <vt:lpstr>微軟正黑體</vt:lpstr>
      <vt:lpstr>標楷體</vt:lpstr>
      <vt:lpstr>Arial</vt:lpstr>
      <vt:lpstr>Calibri</vt:lpstr>
      <vt:lpstr>Times New Roman</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明智 高</cp:lastModifiedBy>
  <cp:revision>38</cp:revision>
  <dcterms:modified xsi:type="dcterms:W3CDTF">2022-09-02T00:27:58Z</dcterms:modified>
</cp:coreProperties>
</file>