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陳家慧的</a:t>
            </a:r>
            <a: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大價值觀</a:t>
            </a:r>
          </a:p>
        </p:txBody>
      </p:sp>
      <p:sp>
        <p:nvSpPr>
          <p:cNvPr id="79875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1357473" y="2097088"/>
            <a:ext cx="4998720" cy="4572000"/>
          </a:xfrm>
        </p:spPr>
        <p:txBody>
          <a:bodyPr/>
          <a:lstStyle/>
          <a:p>
            <a:r>
              <a:rPr lang="zh-TW" altLang="en-US" sz="3600" dirty="0"/>
              <a:t>身心健康</a:t>
            </a:r>
            <a:endParaRPr lang="en-US" altLang="zh-TW" sz="3600" dirty="0"/>
          </a:p>
          <a:p>
            <a:r>
              <a:rPr lang="zh-TW" altLang="en-US" sz="3600" dirty="0"/>
              <a:t>心寬念純</a:t>
            </a:r>
            <a:endParaRPr lang="en-US" altLang="zh-TW" sz="3600" dirty="0"/>
          </a:p>
          <a:p>
            <a:r>
              <a:rPr lang="zh-TW" altLang="en-US" sz="3600" dirty="0"/>
              <a:t>智慧人生</a:t>
            </a:r>
          </a:p>
          <a:p>
            <a:r>
              <a:rPr lang="zh-TW" altLang="en-US" sz="3600" dirty="0"/>
              <a:t>隨緣自在</a:t>
            </a:r>
          </a:p>
          <a:p>
            <a:endParaRPr lang="zh-TW" altLang="en-US" dirty="0"/>
          </a:p>
        </p:txBody>
      </p:sp>
      <p:sp>
        <p:nvSpPr>
          <p:cNvPr id="79876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6715128" y="2097088"/>
            <a:ext cx="4998720" cy="4572000"/>
          </a:xfrm>
        </p:spPr>
        <p:txBody>
          <a:bodyPr>
            <a:normAutofit/>
          </a:bodyPr>
          <a:lstStyle/>
          <a:p>
            <a:r>
              <a:rPr lang="zh-TW" altLang="en-US" sz="3600" dirty="0"/>
              <a:t>快樂人生</a:t>
            </a:r>
            <a:endParaRPr lang="en-US" altLang="zh-TW" sz="3600" dirty="0"/>
          </a:p>
          <a:p>
            <a:r>
              <a:rPr lang="zh-TW" altLang="en-US" sz="3600" dirty="0"/>
              <a:t>幸福家庭</a:t>
            </a:r>
            <a:endParaRPr lang="en-US" altLang="zh-TW" sz="3600" dirty="0"/>
          </a:p>
          <a:p>
            <a:r>
              <a:rPr lang="zh-TW" altLang="en-US" sz="3600" dirty="0"/>
              <a:t>說法傳法</a:t>
            </a:r>
          </a:p>
          <a:p>
            <a:r>
              <a:rPr lang="zh-TW" altLang="en-US" sz="3600" dirty="0"/>
              <a:t>勤耕福田</a:t>
            </a:r>
          </a:p>
        </p:txBody>
      </p:sp>
    </p:spTree>
    <p:extLst>
      <p:ext uri="{BB962C8B-B14F-4D97-AF65-F5344CB8AC3E}">
        <p14:creationId xmlns:p14="http://schemas.microsoft.com/office/powerpoint/2010/main" val="3354793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E4C4C0-4A9D-8F39-3424-4A9FEF8294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2">
            <a:extLst>
              <a:ext uri="{FF2B5EF4-FFF2-40B4-BE49-F238E27FC236}">
                <a16:creationId xmlns:a16="http://schemas.microsoft.com/office/drawing/2014/main" id="{76D8DF28-B567-FDA2-2802-1A247E0CFB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2" y="332768"/>
            <a:ext cx="9905998" cy="1478570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我的使命宣言</a:t>
            </a:r>
          </a:p>
        </p:txBody>
      </p:sp>
      <p:sp>
        <p:nvSpPr>
          <p:cNvPr id="138244" name="Rectangle 3">
            <a:extLst>
              <a:ext uri="{FF2B5EF4-FFF2-40B4-BE49-F238E27FC236}">
                <a16:creationId xmlns:a16="http://schemas.microsoft.com/office/drawing/2014/main" id="{317B5606-BA4C-79A3-670C-4B5CC14E93A6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1219200" y="1447800"/>
            <a:ext cx="10363200" cy="5324475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en-US" sz="4800" dirty="0"/>
              <a:t> 環境教育為使命</a:t>
            </a:r>
            <a:endParaRPr lang="en-US" altLang="zh-TW" sz="4800" dirty="0"/>
          </a:p>
          <a:p>
            <a:pPr eaLnBrk="1" hangingPunct="1"/>
            <a:r>
              <a:rPr lang="zh-TW" altLang="en-US" sz="4800" dirty="0"/>
              <a:t> 美善家園</a:t>
            </a:r>
            <a:endParaRPr lang="en-US" altLang="zh-TW" sz="4800" dirty="0"/>
          </a:p>
          <a:p>
            <a:pPr eaLnBrk="1" hangingPunct="1"/>
            <a:r>
              <a:rPr lang="zh-TW" altLang="en-US" sz="4800" dirty="0"/>
              <a:t> 弘法利生</a:t>
            </a:r>
            <a:endParaRPr lang="en-US" altLang="zh-TW" sz="4800" dirty="0"/>
          </a:p>
        </p:txBody>
      </p:sp>
    </p:spTree>
    <p:extLst>
      <p:ext uri="{BB962C8B-B14F-4D97-AF65-F5344CB8AC3E}">
        <p14:creationId xmlns:p14="http://schemas.microsoft.com/office/powerpoint/2010/main" val="899710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36D5595F-D05B-2293-E22B-B65376D5F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zh-TW" sz="4400" dirty="0"/>
            </a:br>
            <a:r>
              <a:rPr lang="en-US" altLang="zh-TW" sz="4400" dirty="0"/>
              <a:t>1.</a:t>
            </a:r>
            <a:r>
              <a:rPr lang="zh-TW" altLang="en-US" sz="4400" dirty="0"/>
              <a:t>身心健康</a:t>
            </a:r>
            <a:br>
              <a:rPr lang="en-US" altLang="zh-TW" dirty="0"/>
            </a:br>
            <a:br>
              <a:rPr lang="zh-TW" altLang="en-US" dirty="0"/>
            </a:br>
            <a:endParaRPr lang="zh-TW" alt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B0D19F9-378D-E85D-CCEA-32B9E9A30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06575"/>
            <a:ext cx="9905999" cy="3541714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身體是生命的一部份，心理也是生命的一部份，身心健康是生命的展現。</a:t>
            </a:r>
          </a:p>
          <a:p>
            <a:r>
              <a:rPr lang="zh-TW" altLang="en-US" sz="3200" dirty="0"/>
              <a:t>健康的身體要靠運動，要活就要動，靜坐可以促進身心的健康。</a:t>
            </a:r>
          </a:p>
          <a:p>
            <a:r>
              <a:rPr lang="zh-TW" altLang="en-US" sz="3200" dirty="0"/>
              <a:t>選擇散步、簡易肢體運動等適合自己的運動。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89802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36D5595F-D05B-2293-E22B-B65376D5F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zh-TW" sz="4400" dirty="0"/>
            </a:br>
            <a:r>
              <a:rPr lang="en-US" altLang="zh-TW" sz="4400" dirty="0"/>
              <a:t>2.</a:t>
            </a:r>
            <a:r>
              <a:rPr lang="zh-TW" altLang="en-US" sz="4400" dirty="0"/>
              <a:t>心寬念純</a:t>
            </a:r>
            <a:br>
              <a:rPr lang="en-US" altLang="zh-TW" dirty="0"/>
            </a:br>
            <a:br>
              <a:rPr lang="zh-TW" altLang="en-US" dirty="0"/>
            </a:br>
            <a:endParaRPr lang="zh-TW" alt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B0D19F9-378D-E85D-CCEA-32B9E9A30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06575"/>
            <a:ext cx="9905999" cy="3541714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擁有心寬念純，不計較不比較，寬以待人；心念純正，去無明除煩惱，正向思考，即有美善人生。</a:t>
            </a:r>
          </a:p>
          <a:p>
            <a:r>
              <a:rPr lang="zh-TW" altLang="en-US" sz="3200" dirty="0"/>
              <a:t>包容、善解，多讚美他人。</a:t>
            </a:r>
          </a:p>
          <a:p>
            <a:r>
              <a:rPr lang="zh-TW" altLang="en-US" sz="3200" dirty="0"/>
              <a:t>多聞法能轉念，常懷慈悲心，心能轉境。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54630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36D5595F-D05B-2293-E22B-B65376D5F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zh-TW" sz="4400" dirty="0"/>
            </a:br>
            <a:r>
              <a:rPr lang="en-US" altLang="zh-TW" sz="4400" dirty="0"/>
              <a:t>3.</a:t>
            </a:r>
            <a:r>
              <a:rPr lang="zh-TW" altLang="en-US" sz="4400" dirty="0"/>
              <a:t>智慧人生</a:t>
            </a:r>
            <a:br>
              <a:rPr lang="en-US" altLang="zh-TW" dirty="0"/>
            </a:br>
            <a:br>
              <a:rPr lang="zh-TW" altLang="en-US" dirty="0"/>
            </a:br>
            <a:endParaRPr lang="zh-TW" alt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B0D19F9-378D-E85D-CCEA-32B9E9A30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06575"/>
            <a:ext cx="9905999" cy="3541714"/>
          </a:xfrm>
        </p:spPr>
        <p:txBody>
          <a:bodyPr>
            <a:normAutofit fontScale="25000" lnSpcReduction="20000"/>
          </a:bodyPr>
          <a:lstStyle/>
          <a:p>
            <a:r>
              <a:rPr lang="zh-TW" altLang="en-US" sz="12800" dirty="0"/>
              <a:t>人生的價值取決於思考的智慧，透過學習，轉識成智，創造生命的價值</a:t>
            </a:r>
            <a:r>
              <a:rPr lang="zh-TW" altLang="en-US" sz="9800" dirty="0"/>
              <a:t>。</a:t>
            </a:r>
          </a:p>
          <a:p>
            <a:r>
              <a:rPr lang="zh-TW" altLang="en-US" sz="12800" dirty="0"/>
              <a:t>廣泛閱讀，多元學習、增長見聞、累積有用知識，運用於日常生活中。</a:t>
            </a:r>
          </a:p>
          <a:p>
            <a:r>
              <a:rPr lang="zh-TW" altLang="en-US" sz="12800" dirty="0"/>
              <a:t>每日聞法，深入經藏，智慧如海。</a:t>
            </a:r>
            <a:endParaRPr lang="en-US" altLang="zh-TW" sz="12800" dirty="0"/>
          </a:p>
          <a:p>
            <a:r>
              <a:rPr lang="zh-TW" altLang="en-US" sz="12800" dirty="0"/>
              <a:t>聞思修，法入心、法入行 。</a:t>
            </a:r>
          </a:p>
          <a:p>
            <a:pPr marL="0" indent="0">
              <a:buNone/>
            </a:pPr>
            <a:endParaRPr lang="zh-TW" altLang="en-US" sz="98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09170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36D5595F-D05B-2293-E22B-B65376D5F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zh-TW" sz="4400" dirty="0"/>
            </a:br>
            <a:r>
              <a:rPr lang="en-US" altLang="zh-TW" sz="4400" dirty="0"/>
              <a:t>4.</a:t>
            </a:r>
            <a:r>
              <a:rPr lang="zh-TW" altLang="en-US" sz="4400" dirty="0"/>
              <a:t>隨緣自在</a:t>
            </a:r>
            <a:br>
              <a:rPr lang="en-US" altLang="zh-TW" dirty="0"/>
            </a:br>
            <a:br>
              <a:rPr lang="zh-TW" altLang="en-US" dirty="0"/>
            </a:br>
            <a:endParaRPr lang="zh-TW" alt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B0D19F9-378D-E85D-CCEA-32B9E9A30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06575"/>
            <a:ext cx="9905999" cy="3541714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緣生緣滅，放下執著、降伏其心，生死皆自在。</a:t>
            </a:r>
          </a:p>
          <a:p>
            <a:r>
              <a:rPr lang="zh-TW" altLang="en-US" sz="3200" dirty="0"/>
              <a:t>人要過得自在，就必須讓自己心無罣礙，學會用歡喜的心情，面對苦惱的事情，讓一切隨緣吧！</a:t>
            </a:r>
            <a:endParaRPr lang="en-US" altLang="zh-TW" sz="3200" dirty="0"/>
          </a:p>
          <a:p>
            <a:r>
              <a:rPr lang="zh-TW" altLang="en-US" sz="3200" dirty="0"/>
              <a:t>隨遇而安，隨心自在，才是生活。</a:t>
            </a:r>
            <a:endParaRPr lang="zh-TW" altLang="en-US" sz="24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86164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36D5595F-D05B-2293-E22B-B65376D5F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zh-TW" sz="4400" dirty="0"/>
            </a:br>
            <a:r>
              <a:rPr lang="en-US" altLang="zh-TW" sz="4400" dirty="0"/>
              <a:t>5.</a:t>
            </a:r>
            <a:r>
              <a:rPr lang="zh-TW" altLang="en-US" sz="4400" dirty="0"/>
              <a:t>快樂人生</a:t>
            </a:r>
            <a:br>
              <a:rPr lang="en-US" altLang="zh-TW" dirty="0"/>
            </a:br>
            <a:br>
              <a:rPr lang="zh-TW" altLang="en-US" dirty="0"/>
            </a:br>
            <a:endParaRPr lang="zh-TW" alt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B0D19F9-378D-E85D-CCEA-32B9E9A30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06575"/>
            <a:ext cx="9905999" cy="3541714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200" dirty="0"/>
              <a:t>人生充滿了起起伏伏，每一天都充滿了各種不同的情緒，有快樂的時刻，也有不如意的時刻。但是，即使遇到挫折和困難，我們也需要保持快樂和正面的態度。</a:t>
            </a:r>
          </a:p>
          <a:p>
            <a:r>
              <a:rPr lang="zh-TW" altLang="en-US" sz="3200" dirty="0"/>
              <a:t>人不是因生活變好而快樂，是因為你先快樂了，生活才變好！。</a:t>
            </a:r>
          </a:p>
          <a:p>
            <a:r>
              <a:rPr lang="zh-TW" altLang="en-US" sz="3200" dirty="0"/>
              <a:t>每天讓自己活得快樂，活出有意義的人生</a:t>
            </a:r>
            <a:r>
              <a:rPr lang="zh-TW" altLang="en-US" sz="4000" dirty="0"/>
              <a:t> </a:t>
            </a:r>
            <a:r>
              <a:rPr lang="zh-TW" altLang="en-US" sz="3200" dirty="0"/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2353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36D5595F-D05B-2293-E22B-B65376D5F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zh-TW" sz="4400" dirty="0"/>
            </a:br>
            <a:r>
              <a:rPr lang="en-US" altLang="zh-TW" sz="4400" dirty="0"/>
              <a:t>6.</a:t>
            </a:r>
            <a:r>
              <a:rPr lang="zh-TW" altLang="en-US" sz="4400" dirty="0"/>
              <a:t>幸福家庭</a:t>
            </a:r>
            <a:br>
              <a:rPr lang="en-US" altLang="zh-TW" dirty="0"/>
            </a:br>
            <a:br>
              <a:rPr lang="zh-TW" altLang="en-US" dirty="0"/>
            </a:br>
            <a:endParaRPr lang="zh-TW" alt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B0D19F9-378D-E85D-CCEA-32B9E9A30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06575"/>
            <a:ext cx="9905999" cy="3541714"/>
          </a:xfrm>
        </p:spPr>
        <p:txBody>
          <a:bodyPr>
            <a:normAutofit fontScale="70000" lnSpcReduction="20000"/>
          </a:bodyPr>
          <a:lstStyle/>
          <a:p>
            <a:r>
              <a:rPr lang="zh-TW" altLang="en-US" sz="4000" dirty="0"/>
              <a:t>家庭是社會的基石，更是個人內心充實的最大源頭，幸福的家庭是需要經營，重視家庭、夫妻、親子、父母關係的維繫，營造和樂溫馨的氛圍。</a:t>
            </a:r>
          </a:p>
          <a:p>
            <a:r>
              <a:rPr lang="zh-TW" altLang="en-US" sz="4000" dirty="0"/>
              <a:t>家是談情說愛的地方，是歡樂的窩，讓微笑多一點，愛多一點，關心多一點、多讚美、多鼓勵、多傾聽、多了解，有愛無礙。</a:t>
            </a:r>
            <a:endParaRPr lang="en-US" altLang="zh-TW" sz="4000" dirty="0"/>
          </a:p>
          <a:p>
            <a:r>
              <a:rPr lang="zh-TW" altLang="en-US" sz="4000" dirty="0"/>
              <a:t>家人多聚會、一起旅遊、營造共同的學習環境。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9894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36D5595F-D05B-2293-E22B-B65376D5F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zh-TW" sz="4400" dirty="0"/>
            </a:br>
            <a:r>
              <a:rPr lang="en-US" altLang="zh-TW" sz="4400" dirty="0"/>
              <a:t>7.</a:t>
            </a:r>
            <a:r>
              <a:rPr lang="zh-TW" altLang="en-US" sz="4400" dirty="0"/>
              <a:t>說法傳法</a:t>
            </a:r>
            <a:br>
              <a:rPr lang="en-US" altLang="zh-TW" dirty="0"/>
            </a:br>
            <a:br>
              <a:rPr lang="zh-TW" altLang="en-US" dirty="0"/>
            </a:br>
            <a:endParaRPr lang="zh-TW" alt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B0D19F9-378D-E85D-CCEA-32B9E9A30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06575"/>
            <a:ext cx="9905999" cy="3541714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200" dirty="0"/>
              <a:t>「粒米藏日月，毫芒有乾坤」 ，「法」無處不在，心中有法才能說法，用心觀察世間相，從中體會法理，與人間事相融合，就是實用的法。</a:t>
            </a:r>
          </a:p>
          <a:p>
            <a:r>
              <a:rPr lang="zh-TW" altLang="en-US" sz="3200" dirty="0"/>
              <a:t>聽法入心，運用在日常生活中；珍惜道場空間，用心守護靜思法脈，接引更多人力行慈濟宗門。</a:t>
            </a:r>
          </a:p>
          <a:p>
            <a:r>
              <a:rPr lang="zh-TW" altLang="en-US" sz="3200" dirty="0"/>
              <a:t>每天做定課、薰法香、善用科技廣傳佛法。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25468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36D5595F-D05B-2293-E22B-B65376D5F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zh-TW" sz="4400" dirty="0"/>
            </a:br>
            <a:r>
              <a:rPr lang="en-US" altLang="zh-TW" sz="4400" dirty="0"/>
              <a:t>8.</a:t>
            </a:r>
            <a:r>
              <a:rPr lang="zh-TW" altLang="en-US" sz="4400" dirty="0"/>
              <a:t>勤耕福田</a:t>
            </a:r>
            <a:br>
              <a:rPr lang="en-US" altLang="zh-TW" dirty="0"/>
            </a:br>
            <a:br>
              <a:rPr lang="zh-TW" altLang="en-US" dirty="0"/>
            </a:br>
            <a:endParaRPr lang="zh-TW" alt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B0D19F9-378D-E85D-CCEA-32B9E9A30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06575"/>
            <a:ext cx="9905999" cy="3541714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自耕福田，自得福緣。</a:t>
            </a:r>
          </a:p>
          <a:p>
            <a:r>
              <a:rPr lang="zh-TW" altLang="en-US" sz="3200" dirty="0"/>
              <a:t>勤耕福田積善德，付出無求得法喜。</a:t>
            </a:r>
          </a:p>
          <a:p>
            <a:r>
              <a:rPr lang="zh-TW" altLang="en-US" sz="3200" dirty="0"/>
              <a:t>凡事只問耕耘，不問收穫，對的事</a:t>
            </a:r>
            <a:r>
              <a:rPr lang="en-US" altLang="zh-TW" sz="3200" dirty="0"/>
              <a:t>『</a:t>
            </a:r>
            <a:r>
              <a:rPr lang="zh-TW" altLang="en-US" sz="3200" dirty="0"/>
              <a:t>做</a:t>
            </a:r>
            <a:r>
              <a:rPr lang="en-US" altLang="zh-TW" sz="3200" dirty="0"/>
              <a:t>』</a:t>
            </a:r>
            <a:r>
              <a:rPr lang="zh-TW" altLang="en-US" sz="3200" dirty="0"/>
              <a:t>就對了。</a:t>
            </a:r>
            <a:endParaRPr lang="en-US" altLang="zh-TW" sz="3200" dirty="0"/>
          </a:p>
          <a:p>
            <a:r>
              <a:rPr lang="zh-TW" altLang="en-US" sz="3200" dirty="0"/>
              <a:t>青山無所爭，福田用心耕。多用心！多聞法身體力行。</a:t>
            </a:r>
            <a:endParaRPr lang="en-US" altLang="zh-TW" sz="3200" dirty="0"/>
          </a:p>
          <a:p>
            <a:endParaRPr lang="zh-TW" altLang="en-US" sz="32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535026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電路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TM04033919[[fn=電路]]</Template>
  <TotalTime>340</TotalTime>
  <Words>654</Words>
  <Application>Microsoft Office PowerPoint</Application>
  <PresentationFormat>寬螢幕</PresentationFormat>
  <Paragraphs>47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4" baseType="lpstr">
      <vt:lpstr>Arial</vt:lpstr>
      <vt:lpstr>Tw Cen MT</vt:lpstr>
      <vt:lpstr>微軟正黑體</vt:lpstr>
      <vt:lpstr>電路</vt:lpstr>
      <vt:lpstr>陳家慧的8大價值觀</vt:lpstr>
      <vt:lpstr> 1.身心健康  </vt:lpstr>
      <vt:lpstr> 2.心寬念純  </vt:lpstr>
      <vt:lpstr> 3.智慧人生  </vt:lpstr>
      <vt:lpstr> 4.隨緣自在  </vt:lpstr>
      <vt:lpstr> 5.快樂人生  </vt:lpstr>
      <vt:lpstr> 6.幸福家庭  </vt:lpstr>
      <vt:lpstr> 7.說法傳法  </vt:lpstr>
      <vt:lpstr> 8.勤耕福田  </vt:lpstr>
      <vt:lpstr>我的使命宣言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陳家慧</dc:creator>
  <cp:lastModifiedBy>ASUS</cp:lastModifiedBy>
  <cp:revision>13</cp:revision>
  <dcterms:created xsi:type="dcterms:W3CDTF">2024-03-15T03:00:26Z</dcterms:created>
  <dcterms:modified xsi:type="dcterms:W3CDTF">2024-03-15T13:55:14Z</dcterms:modified>
</cp:coreProperties>
</file>