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9" r:id="rId5"/>
    <p:sldId id="261" r:id="rId6"/>
    <p:sldId id="263" r:id="rId7"/>
    <p:sldId id="265" r:id="rId8"/>
  </p:sldIdLst>
  <p:sldSz cx="10058400" cy="77724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DFA3"/>
    <a:srgbClr val="30A2F0"/>
    <a:srgbClr val="3BE594"/>
    <a:srgbClr val="FFFFFF"/>
    <a:srgbClr val="000000"/>
    <a:srgbClr val="DF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48"/>
  </p:normalViewPr>
  <p:slideViewPr>
    <p:cSldViewPr snapToGrid="0" snapToObjects="1">
      <p:cViewPr varScale="1">
        <p:scale>
          <a:sx n="98" d="100"/>
          <a:sy n="98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4DA413FC-350B-4AE7-9A65-06B1FA48C4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E997D99-F17A-4140-AAA1-F5A759DFDF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9957-016F-4C0F-800A-C551E195F2A8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2024/03/14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E0E5A4-B503-473C-840D-E990620A72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B14BF72-33CF-4BA2-92E6-1365808A28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B0F93-45D8-4567-B977-23A218A05857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593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03C4D50-E585-4474-AA86-62567C719498}" type="datetime1">
              <a:rPr lang="zh-TW" altLang="en-US" smtClean="0"/>
              <a:t>2024/03/14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40644AE-8AE9-47B0-A23A-7AA6BA16E62C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8099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叢林版面配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圖片版面配置區 4">
            <a:extLst>
              <a:ext uri="{FF2B5EF4-FFF2-40B4-BE49-F238E27FC236}">
                <a16:creationId xmlns:a16="http://schemas.microsoft.com/office/drawing/2014/main" id="{41DEC9F4-349F-4B28-98AE-9E3E804A16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0058400" cy="777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zh-TW" altLang="en-US" noProof="0"/>
              <a:t>按一下以新增圖片</a:t>
            </a:r>
          </a:p>
        </p:txBody>
      </p:sp>
      <p:sp>
        <p:nvSpPr>
          <p:cNvPr id="11" name="標題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1572" y="1464944"/>
            <a:ext cx="7893986" cy="453810"/>
          </a:xfrm>
        </p:spPr>
        <p:txBody>
          <a:bodyPr rtlCol="0" anchor="t">
            <a:noAutofit/>
          </a:bodyPr>
          <a:lstStyle>
            <a:lvl1pPr algn="ctr">
              <a:defRPr sz="2000" b="0" i="0" spc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pPr rtl="0"/>
            <a:r>
              <a:rPr lang="zh-TW" altLang="en-US" noProof="0"/>
              <a:t>按一下以新增文字</a:t>
            </a:r>
          </a:p>
        </p:txBody>
      </p:sp>
      <p:sp>
        <p:nvSpPr>
          <p:cNvPr id="33" name="文字版面配置區 32">
            <a:extLst>
              <a:ext uri="{FF2B5EF4-FFF2-40B4-BE49-F238E27FC236}">
                <a16:creationId xmlns:a16="http://schemas.microsoft.com/office/drawing/2014/main" id="{A85AE660-82B6-9F41-A26F-0C991FB490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82843" y="1874108"/>
            <a:ext cx="7892716" cy="546100"/>
          </a:xfrm>
        </p:spPr>
        <p:txBody>
          <a:bodyPr rtlCol="0">
            <a:normAutofit/>
          </a:bodyPr>
          <a:lstStyle>
            <a:lvl1pPr marL="0" indent="0" algn="ctr">
              <a:buNone/>
              <a:defRPr sz="2800" b="1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pPr lvl="0" rtl="0"/>
            <a:r>
              <a:rPr lang="zh-TW" altLang="en-US" noProof="0" dirty="0"/>
              <a:t>按一下以新增副標題</a:t>
            </a:r>
          </a:p>
        </p:txBody>
      </p:sp>
      <p:sp>
        <p:nvSpPr>
          <p:cNvPr id="13" name="文字版面配置區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2692764"/>
            <a:ext cx="7498080" cy="417743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15" name="文字版面配置區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106816"/>
            <a:ext cx="8674100" cy="88286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5400" b="1" i="0" spc="300">
                <a:solidFill>
                  <a:schemeClr val="accent1"/>
                </a:solidFill>
                <a:latin typeface="Modern Love" pitchFamily="82" charset="0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 rtl="0"/>
            <a:r>
              <a:rPr lang="zh-TW" altLang="en-US" noProof="0" dirty="0"/>
              <a:t>按一下以新增名稱</a:t>
            </a:r>
          </a:p>
        </p:txBody>
      </p:sp>
      <p:sp>
        <p:nvSpPr>
          <p:cNvPr id="16" name="文字版面配置區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024337"/>
            <a:ext cx="8672830" cy="52296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1691438-96EB-44C4-8F65-466EC7E0429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706688" y="4721225"/>
            <a:ext cx="1606550" cy="5222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zh-TW" altLang="en-US" noProof="0"/>
              <a:t>按一下以新增圖片</a:t>
            </a:r>
          </a:p>
        </p:txBody>
      </p:sp>
      <p:sp>
        <p:nvSpPr>
          <p:cNvPr id="26" name="文字版面配置區 23">
            <a:extLst>
              <a:ext uri="{FF2B5EF4-FFF2-40B4-BE49-F238E27FC236}">
                <a16:creationId xmlns:a16="http://schemas.microsoft.com/office/drawing/2014/main" id="{1992CD75-2B6A-794B-BA19-6C895CC506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55774" y="4654823"/>
            <a:ext cx="3127375" cy="428061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24" name="文字版面配置區 23">
            <a:extLst>
              <a:ext uri="{FF2B5EF4-FFF2-40B4-BE49-F238E27FC236}">
                <a16:creationId xmlns:a16="http://schemas.microsoft.com/office/drawing/2014/main" id="{D283EC73-AB32-5D48-A0E4-F1D99FE00B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1066" y="5194312"/>
            <a:ext cx="2748133" cy="522965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 </a:t>
            </a:r>
          </a:p>
        </p:txBody>
      </p:sp>
      <p:sp>
        <p:nvSpPr>
          <p:cNvPr id="25" name="文字版面配置區 23">
            <a:extLst>
              <a:ext uri="{FF2B5EF4-FFF2-40B4-BE49-F238E27FC236}">
                <a16:creationId xmlns:a16="http://schemas.microsoft.com/office/drawing/2014/main" id="{862A197F-3655-7548-A845-8B9429889B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8841" y="5194312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55A1DAD5-105F-2F48-8A33-85D64481D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373346" y="5085571"/>
            <a:ext cx="5311708" cy="0"/>
            <a:chOff x="2322273" y="5085571"/>
            <a:chExt cx="5311708" cy="0"/>
          </a:xfrm>
        </p:grpSpPr>
        <p:cxnSp>
          <p:nvCxnSpPr>
            <p:cNvPr id="18" name="直線接點​​(S) 17">
              <a:extLst>
                <a:ext uri="{FF2B5EF4-FFF2-40B4-BE49-F238E27FC236}">
                  <a16:creationId xmlns:a16="http://schemas.microsoft.com/office/drawing/2014/main" id="{08158FB6-64E7-264E-BD07-114D31C9718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22273" y="5085571"/>
              <a:ext cx="226650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​​(S) 34">
              <a:extLst>
                <a:ext uri="{FF2B5EF4-FFF2-40B4-BE49-F238E27FC236}">
                  <a16:creationId xmlns:a16="http://schemas.microsoft.com/office/drawing/2014/main" id="{7CE3F63B-2C63-D745-9C0F-F6FD200CCE4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367477" y="5085571"/>
              <a:ext cx="226650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無尾熊版面配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圖片版面配置區 4">
            <a:extLst>
              <a:ext uri="{FF2B5EF4-FFF2-40B4-BE49-F238E27FC236}">
                <a16:creationId xmlns:a16="http://schemas.microsoft.com/office/drawing/2014/main" id="{887FC5D8-26F8-4E28-AA52-466E150B9D9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0058400" cy="777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zh-TW" altLang="en-US" noProof="0"/>
              <a:t>按一下以新增圖片</a:t>
            </a:r>
          </a:p>
        </p:txBody>
      </p:sp>
      <p:sp>
        <p:nvSpPr>
          <p:cNvPr id="11" name="標題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1572" y="1464944"/>
            <a:ext cx="7893986" cy="453810"/>
          </a:xfrm>
        </p:spPr>
        <p:txBody>
          <a:bodyPr rtlCol="0" anchor="t">
            <a:noAutofit/>
          </a:bodyPr>
          <a:lstStyle>
            <a:lvl1pPr algn="ctr">
              <a:defRPr sz="2000" b="0" i="0" spc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33" name="文字版面配置區 32">
            <a:extLst>
              <a:ext uri="{FF2B5EF4-FFF2-40B4-BE49-F238E27FC236}">
                <a16:creationId xmlns:a16="http://schemas.microsoft.com/office/drawing/2014/main" id="{A85AE660-82B6-9F41-A26F-0C991FB490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82843" y="1874108"/>
            <a:ext cx="7892716" cy="546100"/>
          </a:xfrm>
        </p:spPr>
        <p:txBody>
          <a:bodyPr rtlCol="0">
            <a:normAutofit/>
          </a:bodyPr>
          <a:lstStyle>
            <a:lvl1pPr marL="0" indent="0" algn="ctr">
              <a:buNone/>
              <a:defRPr sz="2800" b="1"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pPr lvl="0" rtl="0"/>
            <a:r>
              <a:rPr lang="zh-TW" altLang="en-US" noProof="0"/>
              <a:t>按一下以新增副標題</a:t>
            </a:r>
          </a:p>
        </p:txBody>
      </p:sp>
      <p:sp>
        <p:nvSpPr>
          <p:cNvPr id="13" name="文字版面配置區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2692764"/>
            <a:ext cx="7498080" cy="417743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15" name="文字版面配置區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106816"/>
            <a:ext cx="8674100" cy="88286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5400" b="1" i="0" spc="300">
                <a:solidFill>
                  <a:schemeClr val="bg2"/>
                </a:solidFill>
                <a:latin typeface="Modern Love" pitchFamily="82" charset="0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 rtl="0"/>
            <a:r>
              <a:rPr lang="zh-TW" altLang="en-US" noProof="0" dirty="0"/>
              <a:t>按一下以新增名稱</a:t>
            </a:r>
          </a:p>
        </p:txBody>
      </p:sp>
      <p:sp>
        <p:nvSpPr>
          <p:cNvPr id="16" name="文字版面配置區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024337"/>
            <a:ext cx="8672830" cy="52296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14" name="圖片版面配置區 2">
            <a:extLst>
              <a:ext uri="{FF2B5EF4-FFF2-40B4-BE49-F238E27FC236}">
                <a16:creationId xmlns:a16="http://schemas.microsoft.com/office/drawing/2014/main" id="{C98CE3D6-16BF-4429-B38F-81FAD5DCB0C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706688" y="4721225"/>
            <a:ext cx="1606550" cy="5222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zh-TW" altLang="en-US" noProof="0"/>
              <a:t>按一下以新增圖片</a:t>
            </a:r>
          </a:p>
        </p:txBody>
      </p:sp>
      <p:sp>
        <p:nvSpPr>
          <p:cNvPr id="29" name="文字版面配置區 23">
            <a:extLst>
              <a:ext uri="{FF2B5EF4-FFF2-40B4-BE49-F238E27FC236}">
                <a16:creationId xmlns:a16="http://schemas.microsoft.com/office/drawing/2014/main" id="{98651EE1-0784-6047-91BA-ED3AD3D689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1066" y="5194312"/>
            <a:ext cx="2748133" cy="522965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521A036F-BFC8-EF4B-9BA1-8ACA8F75D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373346" y="5085571"/>
            <a:ext cx="5311708" cy="0"/>
            <a:chOff x="2322273" y="5085571"/>
            <a:chExt cx="5311708" cy="0"/>
          </a:xfrm>
        </p:grpSpPr>
        <p:cxnSp>
          <p:nvCxnSpPr>
            <p:cNvPr id="35" name="直線接點​​(S) 34">
              <a:extLst>
                <a:ext uri="{FF2B5EF4-FFF2-40B4-BE49-F238E27FC236}">
                  <a16:creationId xmlns:a16="http://schemas.microsoft.com/office/drawing/2014/main" id="{AA18F6BB-30B7-EB49-A915-5ED1DF5829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22273" y="5085571"/>
              <a:ext cx="226650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​​(S) 35">
              <a:extLst>
                <a:ext uri="{FF2B5EF4-FFF2-40B4-BE49-F238E27FC236}">
                  <a16:creationId xmlns:a16="http://schemas.microsoft.com/office/drawing/2014/main" id="{53E8805A-57B6-CF48-A844-A29F17C7218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367477" y="5085571"/>
              <a:ext cx="226650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文字版面配置區 23">
            <a:extLst>
              <a:ext uri="{FF2B5EF4-FFF2-40B4-BE49-F238E27FC236}">
                <a16:creationId xmlns:a16="http://schemas.microsoft.com/office/drawing/2014/main" id="{A1778A73-973B-8E49-BF51-64B0CAD33C1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55774" y="4654823"/>
            <a:ext cx="3127375" cy="428061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37" name="文字版面配置區 23">
            <a:extLst>
              <a:ext uri="{FF2B5EF4-FFF2-40B4-BE49-F238E27FC236}">
                <a16:creationId xmlns:a16="http://schemas.microsoft.com/office/drawing/2014/main" id="{C40E2E64-1DFA-184D-A8D9-4A9E0CF627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8841" y="5194312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</p:spTree>
    <p:extLst>
      <p:ext uri="{BB962C8B-B14F-4D97-AF65-F5344CB8AC3E}">
        <p14:creationId xmlns:p14="http://schemas.microsoft.com/office/powerpoint/2010/main" val="338657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北極熊版面配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圖片版面配置區 4">
            <a:extLst>
              <a:ext uri="{FF2B5EF4-FFF2-40B4-BE49-F238E27FC236}">
                <a16:creationId xmlns:a16="http://schemas.microsoft.com/office/drawing/2014/main" id="{E22D61A4-035B-469D-8F8C-44C6BABC5DD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0058400" cy="7772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</a:lstStyle>
          <a:p>
            <a:pPr rtl="0"/>
            <a:r>
              <a:rPr lang="zh-TW" altLang="en-US" noProof="0"/>
              <a:t>按一下以新增圖片</a:t>
            </a:r>
          </a:p>
        </p:txBody>
      </p:sp>
      <p:sp>
        <p:nvSpPr>
          <p:cNvPr id="11" name="標題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1572" y="1464944"/>
            <a:ext cx="7893986" cy="453810"/>
          </a:xfrm>
        </p:spPr>
        <p:txBody>
          <a:bodyPr rtlCol="0" anchor="t">
            <a:noAutofit/>
          </a:bodyPr>
          <a:lstStyle>
            <a:lvl1pPr algn="ctr">
              <a:defRPr sz="2000" b="0" i="0" spc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33" name="文字版面配置區 32">
            <a:extLst>
              <a:ext uri="{FF2B5EF4-FFF2-40B4-BE49-F238E27FC236}">
                <a16:creationId xmlns:a16="http://schemas.microsoft.com/office/drawing/2014/main" id="{A85AE660-82B6-9F41-A26F-0C991FB490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82843" y="1874108"/>
            <a:ext cx="7892716" cy="546100"/>
          </a:xfrm>
        </p:spPr>
        <p:txBody>
          <a:bodyPr rtlCol="0">
            <a:normAutofit/>
          </a:bodyPr>
          <a:lstStyle>
            <a:lvl1pPr marL="0" indent="0" algn="ctr">
              <a:buNone/>
              <a:defRPr sz="2800" b="1"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13" name="文字版面配置區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2692764"/>
            <a:ext cx="7498080" cy="417743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15" name="文字版面配置區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106816"/>
            <a:ext cx="8674100" cy="88286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5400" b="1" i="0" spc="300">
                <a:solidFill>
                  <a:schemeClr val="tx2">
                    <a:lumMod val="75000"/>
                  </a:schemeClr>
                </a:solidFill>
                <a:latin typeface="Modern Love" pitchFamily="82" charset="0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 rtl="0"/>
            <a:r>
              <a:rPr lang="zh-TW" altLang="en-US" noProof="0" dirty="0"/>
              <a:t>按一下以新增名稱</a:t>
            </a:r>
          </a:p>
        </p:txBody>
      </p:sp>
      <p:sp>
        <p:nvSpPr>
          <p:cNvPr id="16" name="文字版面配置區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024337"/>
            <a:ext cx="8672830" cy="52296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14" name="圖片版面配置區 2">
            <a:extLst>
              <a:ext uri="{FF2B5EF4-FFF2-40B4-BE49-F238E27FC236}">
                <a16:creationId xmlns:a16="http://schemas.microsoft.com/office/drawing/2014/main" id="{5A9D18BE-6D1A-49D8-8C2E-0C4FBB9C028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706688" y="4721225"/>
            <a:ext cx="1606550" cy="5222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zh-TW" altLang="en-US" noProof="0"/>
              <a:t>按一下以新增圖片</a:t>
            </a:r>
          </a:p>
        </p:txBody>
      </p:sp>
      <p:sp>
        <p:nvSpPr>
          <p:cNvPr id="29" name="文字版面配置區 23">
            <a:extLst>
              <a:ext uri="{FF2B5EF4-FFF2-40B4-BE49-F238E27FC236}">
                <a16:creationId xmlns:a16="http://schemas.microsoft.com/office/drawing/2014/main" id="{98651EE1-0784-6047-91BA-ED3AD3D689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1066" y="5194312"/>
            <a:ext cx="2748133" cy="522965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521A036F-BFC8-EF4B-9BA1-8ACA8F75D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373346" y="5085571"/>
            <a:ext cx="5311708" cy="0"/>
            <a:chOff x="2322273" y="5085571"/>
            <a:chExt cx="5311708" cy="0"/>
          </a:xfrm>
        </p:grpSpPr>
        <p:cxnSp>
          <p:nvCxnSpPr>
            <p:cNvPr id="35" name="直線接點​​(S) 34">
              <a:extLst>
                <a:ext uri="{FF2B5EF4-FFF2-40B4-BE49-F238E27FC236}">
                  <a16:creationId xmlns:a16="http://schemas.microsoft.com/office/drawing/2014/main" id="{AA18F6BB-30B7-EB49-A915-5ED1DF5829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22273" y="5085571"/>
              <a:ext cx="226650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​​(S) 35">
              <a:extLst>
                <a:ext uri="{FF2B5EF4-FFF2-40B4-BE49-F238E27FC236}">
                  <a16:creationId xmlns:a16="http://schemas.microsoft.com/office/drawing/2014/main" id="{53E8805A-57B6-CF48-A844-A29F17C7218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367477" y="5085571"/>
              <a:ext cx="226650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文字版面配置區 23">
            <a:extLst>
              <a:ext uri="{FF2B5EF4-FFF2-40B4-BE49-F238E27FC236}">
                <a16:creationId xmlns:a16="http://schemas.microsoft.com/office/drawing/2014/main" id="{A1778A73-973B-8E49-BF51-64B0CAD33C1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55774" y="4654823"/>
            <a:ext cx="3127375" cy="428061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37" name="文字版面配置區 23">
            <a:extLst>
              <a:ext uri="{FF2B5EF4-FFF2-40B4-BE49-F238E27FC236}">
                <a16:creationId xmlns:a16="http://schemas.microsoft.com/office/drawing/2014/main" id="{C40E2E64-1DFA-184D-A8D9-4A9E0CF627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8841" y="5194312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</p:spTree>
    <p:extLst>
      <p:ext uri="{BB962C8B-B14F-4D97-AF65-F5344CB8AC3E}">
        <p14:creationId xmlns:p14="http://schemas.microsoft.com/office/powerpoint/2010/main" val="23759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 dirty="0"/>
              <a:t>按一下以新增標題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25D7EE8-1130-4401-8759-19098E5FE9B1}" type="datetime1">
              <a:rPr lang="zh-TW" altLang="en-US" smtClean="0"/>
              <a:t>2024/03/14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9FCBA5E-A969-C44D-8E38-C70ED41C06B6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>
            <a:extLst>
              <a:ext uri="{FF2B5EF4-FFF2-40B4-BE49-F238E27FC236}">
                <a16:creationId xmlns:a16="http://schemas.microsoft.com/office/drawing/2014/main" id="{AF046D7B-34EC-660F-6F76-E538EDEE779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9726566E-C139-B5E4-826F-A69B798E3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B019D53-A42D-E1EA-93A5-2BBE60DDDE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2E7E807-C2FA-9720-28D4-FED0905F90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E13420C5-2469-6A21-1D12-37ABD4383B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FDB78D12-3628-63BF-F2E6-15FFD96C644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DEA538B4-C5C1-DCCA-C43A-8C978FDC1CE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文字版面配置區 8">
            <a:extLst>
              <a:ext uri="{FF2B5EF4-FFF2-40B4-BE49-F238E27FC236}">
                <a16:creationId xmlns:a16="http://schemas.microsoft.com/office/drawing/2014/main" id="{7B4C8D2A-9840-259D-8DA8-F617F2B615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文字版面配置區 9">
            <a:extLst>
              <a:ext uri="{FF2B5EF4-FFF2-40B4-BE49-F238E27FC236}">
                <a16:creationId xmlns:a16="http://schemas.microsoft.com/office/drawing/2014/main" id="{16FC0310-D8BC-BAC2-CCF3-D57C5F249C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文字版面配置區 10">
            <a:extLst>
              <a:ext uri="{FF2B5EF4-FFF2-40B4-BE49-F238E27FC236}">
                <a16:creationId xmlns:a16="http://schemas.microsoft.com/office/drawing/2014/main" id="{2A99B983-8211-A2E6-4103-9835349958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" name="圖片版面配置區 32" descr="背景圖樣。叢林貓和樹葉">
            <a:extLst>
              <a:ext uri="{FF2B5EF4-FFF2-40B4-BE49-F238E27FC236}">
                <a16:creationId xmlns:a16="http://schemas.microsoft.com/office/drawing/2014/main" id="{70569C27-660B-EF4F-87F8-04FD1D4E2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AEA7F330-607C-B428-7710-48E5AA94A175}"/>
              </a:ext>
            </a:extLst>
          </p:cNvPr>
          <p:cNvSpPr/>
          <p:nvPr/>
        </p:nvSpPr>
        <p:spPr>
          <a:xfrm>
            <a:off x="2637543" y="973346"/>
            <a:ext cx="4530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李宗瀚</a:t>
            </a:r>
            <a:r>
              <a:rPr lang="en-US" altLang="zh-TW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zh-TW" altLang="en-US" sz="54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價值觀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80C0EFC-EBE2-E334-C428-ED47D9301C4E}"/>
              </a:ext>
            </a:extLst>
          </p:cNvPr>
          <p:cNvSpPr txBox="1"/>
          <p:nvPr/>
        </p:nvSpPr>
        <p:spPr>
          <a:xfrm>
            <a:off x="1866498" y="1918754"/>
            <a:ext cx="62269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>
                <a:solidFill>
                  <a:srgbClr val="30A2F0"/>
                </a:solidFill>
              </a:rPr>
              <a:t>1</a:t>
            </a:r>
            <a:r>
              <a:rPr lang="zh-TW" altLang="en-US" sz="3000" dirty="0">
                <a:solidFill>
                  <a:srgbClr val="30A2F0"/>
                </a:solidFill>
              </a:rPr>
              <a:t>、規律生活與常態休閒運動</a:t>
            </a:r>
          </a:p>
          <a:p>
            <a:r>
              <a:rPr lang="en-US" altLang="zh-TW" sz="3000" dirty="0">
                <a:solidFill>
                  <a:srgbClr val="30A2F0"/>
                </a:solidFill>
              </a:rPr>
              <a:t>2</a:t>
            </a:r>
            <a:r>
              <a:rPr lang="zh-TW" altLang="en-US" sz="3000" dirty="0">
                <a:solidFill>
                  <a:srgbClr val="30A2F0"/>
                </a:solidFill>
              </a:rPr>
              <a:t>、覺察自我和善家人與人際：</a:t>
            </a:r>
            <a:endParaRPr lang="en-US" altLang="zh-TW" sz="3000" dirty="0">
              <a:solidFill>
                <a:srgbClr val="30A2F0"/>
              </a:solidFill>
            </a:endParaRPr>
          </a:p>
          <a:p>
            <a:r>
              <a:rPr lang="en-US" altLang="zh-TW" sz="3000" dirty="0">
                <a:solidFill>
                  <a:srgbClr val="30A2F0"/>
                </a:solidFill>
              </a:rPr>
              <a:t>      </a:t>
            </a:r>
            <a:r>
              <a:rPr lang="zh-TW" altLang="en-US" sz="3000" dirty="0">
                <a:solidFill>
                  <a:srgbClr val="30A2F0"/>
                </a:solidFill>
              </a:rPr>
              <a:t>佛法、薩提爾、探索</a:t>
            </a:r>
          </a:p>
          <a:p>
            <a:r>
              <a:rPr lang="en-US" altLang="zh-TW" sz="3000" dirty="0">
                <a:solidFill>
                  <a:srgbClr val="30A2F0"/>
                </a:solidFill>
              </a:rPr>
              <a:t>3</a:t>
            </a:r>
            <a:r>
              <a:rPr lang="zh-TW" altLang="en-US" sz="3000" dirty="0">
                <a:solidFill>
                  <a:srgbClr val="30A2F0"/>
                </a:solidFill>
              </a:rPr>
              <a:t>、原型美味飲食學習吃與做菜</a:t>
            </a:r>
          </a:p>
          <a:p>
            <a:r>
              <a:rPr lang="en-US" altLang="zh-TW" sz="3000" dirty="0">
                <a:solidFill>
                  <a:srgbClr val="30A2F0"/>
                </a:solidFill>
              </a:rPr>
              <a:t>4</a:t>
            </a:r>
            <a:r>
              <a:rPr lang="zh-TW" altLang="en-US" sz="3000" dirty="0">
                <a:solidFill>
                  <a:srgbClr val="30A2F0"/>
                </a:solidFill>
              </a:rPr>
              <a:t>、建築家業專業與美感體驗</a:t>
            </a:r>
            <a:endParaRPr lang="en-US" altLang="zh-TW" sz="3000" dirty="0">
              <a:solidFill>
                <a:srgbClr val="30A2F0"/>
              </a:solidFill>
            </a:endParaRPr>
          </a:p>
          <a:p>
            <a:r>
              <a:rPr lang="en-US" altLang="zh-TW" sz="3000" dirty="0">
                <a:solidFill>
                  <a:srgbClr val="30A2F0"/>
                </a:solidFill>
              </a:rPr>
              <a:t>      </a:t>
            </a:r>
            <a:r>
              <a:rPr lang="zh-TW" altLang="en-US" sz="3000" dirty="0">
                <a:solidFill>
                  <a:srgbClr val="30A2F0"/>
                </a:solidFill>
              </a:rPr>
              <a:t>與工作實踐</a:t>
            </a:r>
          </a:p>
          <a:p>
            <a:r>
              <a:rPr lang="en-US" altLang="zh-TW" sz="3000" dirty="0">
                <a:solidFill>
                  <a:srgbClr val="30A2F0"/>
                </a:solidFill>
              </a:rPr>
              <a:t>5</a:t>
            </a:r>
            <a:r>
              <a:rPr lang="zh-TW" altLang="en-US" sz="3000" dirty="0">
                <a:solidFill>
                  <a:srgbClr val="30A2F0"/>
                </a:solidFill>
              </a:rPr>
              <a:t>、閱讀學習智慧轉換與輸出</a:t>
            </a:r>
          </a:p>
          <a:p>
            <a:r>
              <a:rPr lang="en-US" altLang="zh-TW" sz="3000" dirty="0">
                <a:solidFill>
                  <a:srgbClr val="30A2F0"/>
                </a:solidFill>
              </a:rPr>
              <a:t>6</a:t>
            </a:r>
            <a:r>
              <a:rPr lang="zh-TW" altLang="en-US" sz="3000" dirty="0">
                <a:solidFill>
                  <a:srgbClr val="30A2F0"/>
                </a:solidFill>
              </a:rPr>
              <a:t>、社會力實踐：慈濟</a:t>
            </a:r>
          </a:p>
          <a:p>
            <a:r>
              <a:rPr lang="en-US" altLang="zh-TW" sz="3000" dirty="0">
                <a:solidFill>
                  <a:srgbClr val="30A2F0"/>
                </a:solidFill>
              </a:rPr>
              <a:t>7</a:t>
            </a:r>
            <a:r>
              <a:rPr lang="zh-TW" altLang="en-US" sz="3000" dirty="0">
                <a:solidFill>
                  <a:srgbClr val="30A2F0"/>
                </a:solidFill>
              </a:rPr>
              <a:t>、財務自由</a:t>
            </a:r>
          </a:p>
        </p:txBody>
      </p:sp>
    </p:spTree>
    <p:extLst>
      <p:ext uri="{BB962C8B-B14F-4D97-AF65-F5344CB8AC3E}">
        <p14:creationId xmlns:p14="http://schemas.microsoft.com/office/powerpoint/2010/main" val="195333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>
            <a:extLst>
              <a:ext uri="{FF2B5EF4-FFF2-40B4-BE49-F238E27FC236}">
                <a16:creationId xmlns:a16="http://schemas.microsoft.com/office/drawing/2014/main" id="{AF046D7B-34EC-660F-6F76-E538EDEE779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9726566E-C139-B5E4-826F-A69B798E3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B019D53-A42D-E1EA-93A5-2BBE60DDDE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2E7E807-C2FA-9720-28D4-FED0905F90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E13420C5-2469-6A21-1D12-37ABD4383B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FDB78D12-3628-63BF-F2E6-15FFD96C644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DEA538B4-C5C1-DCCA-C43A-8C978FDC1CE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文字版面配置區 8">
            <a:extLst>
              <a:ext uri="{FF2B5EF4-FFF2-40B4-BE49-F238E27FC236}">
                <a16:creationId xmlns:a16="http://schemas.microsoft.com/office/drawing/2014/main" id="{7B4C8D2A-9840-259D-8DA8-F617F2B615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文字版面配置區 9">
            <a:extLst>
              <a:ext uri="{FF2B5EF4-FFF2-40B4-BE49-F238E27FC236}">
                <a16:creationId xmlns:a16="http://schemas.microsoft.com/office/drawing/2014/main" id="{16FC0310-D8BC-BAC2-CCF3-D57C5F249C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文字版面配置區 10">
            <a:extLst>
              <a:ext uri="{FF2B5EF4-FFF2-40B4-BE49-F238E27FC236}">
                <a16:creationId xmlns:a16="http://schemas.microsoft.com/office/drawing/2014/main" id="{2A99B983-8211-A2E6-4103-9835349958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" name="圖片版面配置區 32" descr="背景圖樣。叢林貓和樹葉">
            <a:extLst>
              <a:ext uri="{FF2B5EF4-FFF2-40B4-BE49-F238E27FC236}">
                <a16:creationId xmlns:a16="http://schemas.microsoft.com/office/drawing/2014/main" id="{70569C27-660B-EF4F-87F8-04FD1D4E2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AEA7F330-607C-B428-7710-48E5AA94A175}"/>
              </a:ext>
            </a:extLst>
          </p:cNvPr>
          <p:cNvSpPr/>
          <p:nvPr/>
        </p:nvSpPr>
        <p:spPr>
          <a:xfrm>
            <a:off x="2637546" y="973346"/>
            <a:ext cx="4530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誠甫</a:t>
            </a:r>
            <a:r>
              <a:rPr lang="en-US" altLang="zh-TW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zh-TW" altLang="en-US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使命宣言</a:t>
            </a:r>
            <a:endParaRPr lang="zh-TW" alt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80C0EFC-EBE2-E334-C428-ED47D9301C4E}"/>
              </a:ext>
            </a:extLst>
          </p:cNvPr>
          <p:cNvSpPr txBox="1"/>
          <p:nvPr/>
        </p:nvSpPr>
        <p:spPr>
          <a:xfrm>
            <a:off x="1784310" y="2030182"/>
            <a:ext cx="71090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30A2F0"/>
                </a:solidFill>
              </a:rPr>
              <a:t>1</a:t>
            </a:r>
            <a:r>
              <a:rPr lang="zh-TW" altLang="en-US" sz="4000" dirty="0">
                <a:solidFill>
                  <a:srgbClr val="30A2F0"/>
                </a:solidFill>
              </a:rPr>
              <a:t>、減醣低脂原型爲食之本</a:t>
            </a:r>
            <a:endParaRPr lang="en-US" altLang="zh-TW" sz="4000" dirty="0">
              <a:solidFill>
                <a:srgbClr val="30A2F0"/>
              </a:solidFill>
            </a:endParaRPr>
          </a:p>
          <a:p>
            <a:r>
              <a:rPr lang="en-US" altLang="zh-TW" sz="4000" dirty="0">
                <a:solidFill>
                  <a:srgbClr val="30A2F0"/>
                </a:solidFill>
              </a:rPr>
              <a:t>2</a:t>
            </a:r>
            <a:r>
              <a:rPr lang="zh-TW" altLang="en-US" sz="4000" dirty="0">
                <a:solidFill>
                  <a:srgbClr val="30A2F0"/>
                </a:solidFill>
              </a:rPr>
              <a:t>、清淨規律運動爲身之習</a:t>
            </a:r>
            <a:endParaRPr lang="en-US" altLang="zh-TW" sz="4000" dirty="0">
              <a:solidFill>
                <a:srgbClr val="30A2F0"/>
              </a:solidFill>
            </a:endParaRPr>
          </a:p>
          <a:p>
            <a:r>
              <a:rPr lang="en-US" altLang="zh-TW" sz="4000" dirty="0">
                <a:solidFill>
                  <a:srgbClr val="30A2F0"/>
                </a:solidFill>
              </a:rPr>
              <a:t>3</a:t>
            </a:r>
            <a:r>
              <a:rPr lang="zh-TW" altLang="en-US" sz="4000" dirty="0">
                <a:solidFill>
                  <a:srgbClr val="30A2F0"/>
                </a:solidFill>
              </a:rPr>
              <a:t>、薩提爾老莊學覺知爲心之法</a:t>
            </a:r>
            <a:endParaRPr lang="en-US" altLang="zh-TW" sz="4000" dirty="0">
              <a:solidFill>
                <a:srgbClr val="30A2F0"/>
              </a:solidFill>
            </a:endParaRPr>
          </a:p>
          <a:p>
            <a:r>
              <a:rPr lang="en-US" altLang="zh-TW" sz="4000" dirty="0">
                <a:solidFill>
                  <a:srgbClr val="30A2F0"/>
                </a:solidFill>
              </a:rPr>
              <a:t>4</a:t>
            </a:r>
            <a:r>
              <a:rPr lang="zh-TW" altLang="en-US" sz="4000" dirty="0">
                <a:solidFill>
                  <a:srgbClr val="30A2F0"/>
                </a:solidFill>
              </a:rPr>
              <a:t>、水懺法華佛法爲靈所依</a:t>
            </a:r>
            <a:endParaRPr lang="en-US" altLang="zh-TW" sz="4000" dirty="0">
              <a:solidFill>
                <a:srgbClr val="30A2F0"/>
              </a:solidFill>
            </a:endParaRPr>
          </a:p>
          <a:p>
            <a:r>
              <a:rPr lang="en-US" altLang="zh-TW" sz="4000" dirty="0">
                <a:solidFill>
                  <a:srgbClr val="30A2F0"/>
                </a:solidFill>
              </a:rPr>
              <a:t>5</a:t>
            </a:r>
            <a:r>
              <a:rPr lang="zh-TW" altLang="en-US" sz="4000" dirty="0">
                <a:solidFill>
                  <a:srgbClr val="30A2F0"/>
                </a:solidFill>
              </a:rPr>
              <a:t>、探索靜思爲理家之風</a:t>
            </a:r>
          </a:p>
        </p:txBody>
      </p:sp>
    </p:spTree>
    <p:extLst>
      <p:ext uri="{BB962C8B-B14F-4D97-AF65-F5344CB8AC3E}">
        <p14:creationId xmlns:p14="http://schemas.microsoft.com/office/powerpoint/2010/main" val="164473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>
            <a:extLst>
              <a:ext uri="{FF2B5EF4-FFF2-40B4-BE49-F238E27FC236}">
                <a16:creationId xmlns:a16="http://schemas.microsoft.com/office/drawing/2014/main" id="{A39E6405-52D6-A5C5-8731-24C3E9249C9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E10927D-46B8-F468-6627-789A13157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CA25016-7454-1D15-FA51-E532225C25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C181715-5770-180A-811E-155F6B083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CBA0704C-93E7-2DAD-8243-0AA22DEC0D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AE78017D-85C1-D2E5-723F-FE53A19029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6A42D341-3A45-F0BC-4B7E-1A95A0C5467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文字版面配置區 8">
            <a:extLst>
              <a:ext uri="{FF2B5EF4-FFF2-40B4-BE49-F238E27FC236}">
                <a16:creationId xmlns:a16="http://schemas.microsoft.com/office/drawing/2014/main" id="{1C009AF4-31B0-2B68-50C0-367F0FA123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文字版面配置區 9">
            <a:extLst>
              <a:ext uri="{FF2B5EF4-FFF2-40B4-BE49-F238E27FC236}">
                <a16:creationId xmlns:a16="http://schemas.microsoft.com/office/drawing/2014/main" id="{77DF85AB-177D-E5D1-F52E-83AC0EFAEB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文字版面配置區 10">
            <a:extLst>
              <a:ext uri="{FF2B5EF4-FFF2-40B4-BE49-F238E27FC236}">
                <a16:creationId xmlns:a16="http://schemas.microsoft.com/office/drawing/2014/main" id="{956F5CB5-3262-E144-6C88-62E5B3B56A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" name="圖片版面配置區 32" descr="圖表，樹中的無尾熊 ">
            <a:extLst>
              <a:ext uri="{FF2B5EF4-FFF2-40B4-BE49-F238E27FC236}">
                <a16:creationId xmlns:a16="http://schemas.microsoft.com/office/drawing/2014/main" id="{9541B2A2-F40F-DA28-2DAF-549F004B2E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-16742"/>
            <a:ext cx="10058400" cy="7772400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3A38E83C-15FE-2658-BF04-7A75F4BECD6B}"/>
              </a:ext>
            </a:extLst>
          </p:cNvPr>
          <p:cNvSpPr/>
          <p:nvPr/>
        </p:nvSpPr>
        <p:spPr>
          <a:xfrm>
            <a:off x="2499126" y="940597"/>
            <a:ext cx="4575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BottomLef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zh-TW" alt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賴妍如</a:t>
            </a:r>
            <a:r>
              <a:rPr lang="en-US" altLang="zh-TW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zh-TW" alt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價值觀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7B1C203F-8A19-6CBD-738B-177AFEAC7A2A}"/>
              </a:ext>
            </a:extLst>
          </p:cNvPr>
          <p:cNvSpPr txBox="1"/>
          <p:nvPr/>
        </p:nvSpPr>
        <p:spPr>
          <a:xfrm>
            <a:off x="2383403" y="1734824"/>
            <a:ext cx="63948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500" dirty="0">
                <a:solidFill>
                  <a:srgbClr val="00B050"/>
                </a:solidFill>
              </a:rPr>
              <a:t>1. </a:t>
            </a:r>
            <a:r>
              <a:rPr lang="zh-TW" altLang="en-US" sz="3500" dirty="0">
                <a:solidFill>
                  <a:srgbClr val="00B050"/>
                </a:solidFill>
              </a:rPr>
              <a:t>善用時間 過秒關。</a:t>
            </a:r>
          </a:p>
          <a:p>
            <a:r>
              <a:rPr lang="en-US" altLang="zh-TW" sz="3500" dirty="0">
                <a:solidFill>
                  <a:srgbClr val="00B050"/>
                </a:solidFill>
              </a:rPr>
              <a:t>2. </a:t>
            </a:r>
            <a:r>
              <a:rPr lang="zh-TW" altLang="en-US" sz="3500" dirty="0">
                <a:solidFill>
                  <a:srgbClr val="00B050"/>
                </a:solidFill>
              </a:rPr>
              <a:t>誠正信實經營事業，</a:t>
            </a:r>
            <a:endParaRPr lang="en-US" altLang="zh-TW" sz="3500" dirty="0">
              <a:solidFill>
                <a:srgbClr val="00B050"/>
              </a:solidFill>
            </a:endParaRPr>
          </a:p>
          <a:p>
            <a:r>
              <a:rPr lang="en-US" altLang="zh-TW" sz="3500" dirty="0">
                <a:solidFill>
                  <a:srgbClr val="00B050"/>
                </a:solidFill>
              </a:rPr>
              <a:t>    </a:t>
            </a:r>
            <a:r>
              <a:rPr lang="zh-TW" altLang="en-US" sz="3500" dirty="0">
                <a:solidFill>
                  <a:srgbClr val="00B050"/>
                </a:solidFill>
              </a:rPr>
              <a:t>精選商品服務客户。</a:t>
            </a:r>
          </a:p>
          <a:p>
            <a:r>
              <a:rPr lang="en-US" altLang="zh-TW" sz="3500" dirty="0">
                <a:solidFill>
                  <a:srgbClr val="00B050"/>
                </a:solidFill>
              </a:rPr>
              <a:t>3. </a:t>
            </a:r>
            <a:r>
              <a:rPr lang="zh-TW" altLang="en-US" sz="3500" dirty="0">
                <a:solidFill>
                  <a:srgbClr val="00B050"/>
                </a:solidFill>
              </a:rPr>
              <a:t>保持井水流動財務管理 。</a:t>
            </a:r>
          </a:p>
          <a:p>
            <a:r>
              <a:rPr lang="en-US" altLang="zh-TW" sz="3500" dirty="0">
                <a:solidFill>
                  <a:srgbClr val="00B050"/>
                </a:solidFill>
              </a:rPr>
              <a:t>4. </a:t>
            </a:r>
            <a:r>
              <a:rPr lang="zh-TW" altLang="en-US" sz="3500" dirty="0">
                <a:solidFill>
                  <a:srgbClr val="00B050"/>
                </a:solidFill>
              </a:rPr>
              <a:t>關心家人身心健康。</a:t>
            </a:r>
          </a:p>
          <a:p>
            <a:r>
              <a:rPr lang="en-US" altLang="zh-TW" sz="3500" dirty="0">
                <a:solidFill>
                  <a:srgbClr val="00B050"/>
                </a:solidFill>
              </a:rPr>
              <a:t>5. </a:t>
            </a:r>
            <a:r>
              <a:rPr lang="zh-TW" altLang="en-US" sz="3500" dirty="0">
                <a:solidFill>
                  <a:srgbClr val="00B050"/>
                </a:solidFill>
              </a:rPr>
              <a:t>父母當為孩子的模，</a:t>
            </a:r>
            <a:endParaRPr lang="en-US" altLang="zh-TW" sz="3500" dirty="0">
              <a:solidFill>
                <a:srgbClr val="00B050"/>
              </a:solidFill>
            </a:endParaRPr>
          </a:p>
          <a:p>
            <a:r>
              <a:rPr lang="zh-TW" altLang="en-US" sz="3500" dirty="0">
                <a:solidFill>
                  <a:srgbClr val="00B050"/>
                </a:solidFill>
              </a:rPr>
              <a:t>    學習正念樂於分享。</a:t>
            </a:r>
            <a:endParaRPr lang="en-US" altLang="zh-TW" sz="3500" dirty="0">
              <a:solidFill>
                <a:srgbClr val="00B050"/>
              </a:solidFill>
            </a:endParaRPr>
          </a:p>
          <a:p>
            <a:r>
              <a:rPr lang="en-US" altLang="zh-TW" sz="3500" dirty="0">
                <a:solidFill>
                  <a:srgbClr val="00B050"/>
                </a:solidFill>
              </a:rPr>
              <a:t>6. </a:t>
            </a:r>
            <a:r>
              <a:rPr lang="zh-TW" altLang="en-US" sz="3500" dirty="0">
                <a:solidFill>
                  <a:srgbClr val="00B050"/>
                </a:solidFill>
              </a:rPr>
              <a:t>手心向下樂於助人。</a:t>
            </a:r>
          </a:p>
        </p:txBody>
      </p:sp>
    </p:spTree>
    <p:extLst>
      <p:ext uri="{BB962C8B-B14F-4D97-AF65-F5344CB8AC3E}">
        <p14:creationId xmlns:p14="http://schemas.microsoft.com/office/powerpoint/2010/main" val="339502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>
            <a:extLst>
              <a:ext uri="{FF2B5EF4-FFF2-40B4-BE49-F238E27FC236}">
                <a16:creationId xmlns:a16="http://schemas.microsoft.com/office/drawing/2014/main" id="{A39E6405-52D6-A5C5-8731-24C3E9249C9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E10927D-46B8-F468-6627-789A13157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CA25016-7454-1D15-FA51-E532225C25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C181715-5770-180A-811E-155F6B083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CBA0704C-93E7-2DAD-8243-0AA22DEC0D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AE78017D-85C1-D2E5-723F-FE53A19029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6A42D341-3A45-F0BC-4B7E-1A95A0C5467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文字版面配置區 8">
            <a:extLst>
              <a:ext uri="{FF2B5EF4-FFF2-40B4-BE49-F238E27FC236}">
                <a16:creationId xmlns:a16="http://schemas.microsoft.com/office/drawing/2014/main" id="{1C009AF4-31B0-2B68-50C0-367F0FA123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文字版面配置區 9">
            <a:extLst>
              <a:ext uri="{FF2B5EF4-FFF2-40B4-BE49-F238E27FC236}">
                <a16:creationId xmlns:a16="http://schemas.microsoft.com/office/drawing/2014/main" id="{77DF85AB-177D-E5D1-F52E-83AC0EFAEB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文字版面配置區 10">
            <a:extLst>
              <a:ext uri="{FF2B5EF4-FFF2-40B4-BE49-F238E27FC236}">
                <a16:creationId xmlns:a16="http://schemas.microsoft.com/office/drawing/2014/main" id="{956F5CB5-3262-E144-6C88-62E5B3B56A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" name="圖片版面配置區 32" descr="圖表，樹中的無尾熊 ">
            <a:extLst>
              <a:ext uri="{FF2B5EF4-FFF2-40B4-BE49-F238E27FC236}">
                <a16:creationId xmlns:a16="http://schemas.microsoft.com/office/drawing/2014/main" id="{9541B2A2-F40F-DA28-2DAF-549F004B2E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635" y="-43774"/>
            <a:ext cx="10058400" cy="7772400"/>
          </a:xfrm>
          <a:prstGeom prst="rect">
            <a:avLst/>
          </a:prstGeom>
        </p:spPr>
      </p:pic>
      <p:sp>
        <p:nvSpPr>
          <p:cNvPr id="14" name="文字方塊 13">
            <a:extLst>
              <a:ext uri="{FF2B5EF4-FFF2-40B4-BE49-F238E27FC236}">
                <a16:creationId xmlns:a16="http://schemas.microsoft.com/office/drawing/2014/main" id="{7B1C203F-8A19-6CBD-738B-177AFEAC7A2A}"/>
              </a:ext>
            </a:extLst>
          </p:cNvPr>
          <p:cNvSpPr txBox="1"/>
          <p:nvPr/>
        </p:nvSpPr>
        <p:spPr>
          <a:xfrm>
            <a:off x="2550001" y="1698730"/>
            <a:ext cx="5266222" cy="4287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1. </a:t>
            </a:r>
            <a:r>
              <a:rPr lang="zh-TW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家業志業事業皆圓滿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2. </a:t>
            </a:r>
            <a:r>
              <a:rPr lang="zh-TW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學習空杯並不斷探索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3. </a:t>
            </a:r>
            <a:r>
              <a:rPr lang="zh-TW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日存竹筒聞法與佈施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4. </a:t>
            </a:r>
            <a:r>
              <a:rPr lang="zh-TW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傳承積善之家慶有餘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5. </a:t>
            </a:r>
            <a:r>
              <a:rPr lang="zh-TW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兄姊親友法親互關懷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6. </a:t>
            </a:r>
            <a:r>
              <a:rPr lang="zh-TW" altLang="zh-TW" sz="3500" kern="100" dirty="0">
                <a:solidFill>
                  <a:srgbClr val="00B050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腳踏實地學佛勤精進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0DE7903-A751-7790-95B5-C31F922E087A}"/>
              </a:ext>
            </a:extLst>
          </p:cNvPr>
          <p:cNvSpPr/>
          <p:nvPr/>
        </p:nvSpPr>
        <p:spPr>
          <a:xfrm>
            <a:off x="2550001" y="936987"/>
            <a:ext cx="4575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慮尹</a:t>
            </a:r>
            <a:r>
              <a:rPr lang="en-US" altLang="zh-TW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zh-TW" alt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使命宣言</a:t>
            </a:r>
          </a:p>
        </p:txBody>
      </p:sp>
    </p:spTree>
    <p:extLst>
      <p:ext uri="{BB962C8B-B14F-4D97-AF65-F5344CB8AC3E}">
        <p14:creationId xmlns:p14="http://schemas.microsoft.com/office/powerpoint/2010/main" val="185765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ertificate of Award Animals 1">
      <a:dk1>
        <a:srgbClr val="000000"/>
      </a:dk1>
      <a:lt1>
        <a:srgbClr val="FFFFFF"/>
      </a:lt1>
      <a:dk2>
        <a:srgbClr val="56C4DD"/>
      </a:dk2>
      <a:lt2>
        <a:srgbClr val="839115"/>
      </a:lt2>
      <a:accent1>
        <a:srgbClr val="BE563E"/>
      </a:accent1>
      <a:accent2>
        <a:srgbClr val="839115"/>
      </a:accent2>
      <a:accent3>
        <a:srgbClr val="56C4DD"/>
      </a:accent3>
      <a:accent4>
        <a:srgbClr val="00B6AA"/>
      </a:accent4>
      <a:accent5>
        <a:srgbClr val="F4C076"/>
      </a:accent5>
      <a:accent6>
        <a:srgbClr val="B8EAEE"/>
      </a:accent6>
      <a:hlink>
        <a:srgbClr val="69A020"/>
      </a:hlink>
      <a:folHlink>
        <a:srgbClr val="8C8C8C"/>
      </a:folHlink>
    </a:clrScheme>
    <a:fontScheme name="Custom 3">
      <a:majorFont>
        <a:latin typeface="Modern Love"/>
        <a:ea typeface=""/>
        <a:cs typeface=""/>
      </a:majorFont>
      <a:minorFont>
        <a:latin typeface="Postera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416880_TF02895260_Win32.potx" id="{075E41BE-D22D-458C-9AB5-8E28941DD3BC}" vid="{601C2A54-84E8-4AA8-A3E0-4A5DEE58E83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3EB033-6FAB-43B2-9ABB-9FD5EB68CE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1B725D-2894-4D1F-BA3E-403AB159F7B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2B33E14-A97E-4784-8804-C3256ABEF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{9BD4404E-0B2B-4630-ADA5-9CA6FF3CBA4B}tf02895260_win32</Template>
  <TotalTime>61</TotalTime>
  <Words>246</Words>
  <Application>Microsoft Office PowerPoint</Application>
  <PresentationFormat>自訂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Microsoft JhengHei UI</vt:lpstr>
      <vt:lpstr>Aptos</vt:lpstr>
      <vt:lpstr>Arial</vt:lpstr>
      <vt:lpstr>Century Gothic</vt:lpstr>
      <vt:lpstr>Modern Love</vt:lpstr>
      <vt:lpstr>Posterama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ZONGHAN LI</dc:creator>
  <cp:lastModifiedBy>ZONGHAN LI</cp:lastModifiedBy>
  <cp:revision>1</cp:revision>
  <dcterms:created xsi:type="dcterms:W3CDTF">2024-03-14T12:19:49Z</dcterms:created>
  <dcterms:modified xsi:type="dcterms:W3CDTF">2024-03-14T13:21:26Z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