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56" r:id="rId3"/>
    <p:sldId id="262" r:id="rId4"/>
    <p:sldId id="259" r:id="rId5"/>
    <p:sldId id="257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CE7C002-70C0-4F1A-9026-BF7E70A9604B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3085696-29EC-42A2-827E-5500342AF7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558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002-70C0-4F1A-9026-BF7E70A9604B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5696-29EC-42A2-827E-5500342AF7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983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002-70C0-4F1A-9026-BF7E70A9604B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5696-29EC-42A2-827E-5500342AF7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820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002-70C0-4F1A-9026-BF7E70A9604B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5696-29EC-42A2-827E-5500342AF73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0033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002-70C0-4F1A-9026-BF7E70A9604B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5696-29EC-42A2-827E-5500342AF7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3337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002-70C0-4F1A-9026-BF7E70A9604B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5696-29EC-42A2-827E-5500342AF7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2560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002-70C0-4F1A-9026-BF7E70A9604B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5696-29EC-42A2-827E-5500342AF7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2759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002-70C0-4F1A-9026-BF7E70A9604B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5696-29EC-42A2-827E-5500342AF7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2390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002-70C0-4F1A-9026-BF7E70A9604B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5696-29EC-42A2-827E-5500342AF7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6082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002-70C0-4F1A-9026-BF7E70A9604B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5696-29EC-42A2-827E-5500342AF7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7569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002-70C0-4F1A-9026-BF7E70A9604B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5696-29EC-42A2-827E-5500342AF7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732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002-70C0-4F1A-9026-BF7E70A9604B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5696-29EC-42A2-827E-5500342AF7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775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002-70C0-4F1A-9026-BF7E70A9604B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5696-29EC-42A2-827E-5500342AF7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147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002-70C0-4F1A-9026-BF7E70A9604B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5696-29EC-42A2-827E-5500342AF7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73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002-70C0-4F1A-9026-BF7E70A9604B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5696-29EC-42A2-827E-5500342AF7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60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002-70C0-4F1A-9026-BF7E70A9604B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5696-29EC-42A2-827E-5500342AF7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080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C002-70C0-4F1A-9026-BF7E70A9604B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5696-29EC-42A2-827E-5500342AF7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644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7C002-70C0-4F1A-9026-BF7E70A9604B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85696-29EC-42A2-827E-5500342AF7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1982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09BEBF-2B41-5C6A-2139-704C71BC2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847" y="110724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dirty="0">
                <a:latin typeface="金梅新顏楷國際碼" panose="02010509060101010101" pitchFamily="49" charset="-120"/>
                <a:ea typeface="金梅新顏楷國際碼" panose="02010509060101010101" pitchFamily="49" charset="-120"/>
              </a:rPr>
              <a:t>價值觀與使命宣言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4C487C-1531-1B81-6254-51180AF3F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5052" y="4621833"/>
            <a:ext cx="6119191" cy="1129610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大中區探索教育訓練員進階班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學員：管海玲</a:t>
            </a:r>
          </a:p>
        </p:txBody>
      </p:sp>
    </p:spTree>
    <p:extLst>
      <p:ext uri="{BB962C8B-B14F-4D97-AF65-F5344CB8AC3E}">
        <p14:creationId xmlns:p14="http://schemas.microsoft.com/office/powerpoint/2010/main" val="2626378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EA13DA-EF66-DFF3-67E6-7D4DFBB7F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1980" y="530847"/>
            <a:ext cx="9144000" cy="111132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金梅新顏楷國際碼" panose="02010509060101010101" pitchFamily="49" charset="-120"/>
                <a:ea typeface="金梅新顏楷國際碼" panose="02010509060101010101" pitchFamily="49" charset="-120"/>
              </a:rPr>
              <a:t>壹、照顧好自己的身體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357721F-CF5D-AF79-0E64-12C0F1A6E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2084286"/>
            <a:ext cx="9144000" cy="1655762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3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照顧好身體，才能有餘力照顧長輩、家人。</a:t>
            </a:r>
            <a:endParaRPr lang="en-US" altLang="zh-TW" sz="36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3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身體強健才能做更多事。</a:t>
            </a:r>
            <a:endParaRPr lang="en-US" altLang="zh-TW" sz="36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3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致力在生命終點，圓滿器官捐贈或大體捐贈的願。</a:t>
            </a:r>
          </a:p>
        </p:txBody>
      </p:sp>
    </p:spTree>
    <p:extLst>
      <p:ext uri="{BB962C8B-B14F-4D97-AF65-F5344CB8AC3E}">
        <p14:creationId xmlns:p14="http://schemas.microsoft.com/office/powerpoint/2010/main" val="2074807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7AF802-DDFA-6AC7-6FB5-7CE408247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04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5300" dirty="0">
                <a:latin typeface="金梅新顏楷國際碼" panose="02010509060101010101" pitchFamily="49" charset="-120"/>
                <a:ea typeface="金梅新顏楷國際碼" panose="02010509060101010101" pitchFamily="49" charset="-120"/>
              </a:rPr>
              <a:t>貳、</a:t>
            </a:r>
            <a:r>
              <a:rPr lang="zh-TW" altLang="zh-TW" sz="5300" dirty="0">
                <a:latin typeface="金梅新顏楷國際碼" panose="02010509060101010101" pitchFamily="49" charset="-120"/>
                <a:ea typeface="金梅新顏楷國際碼" panose="02010509060101010101" pitchFamily="49" charset="-120"/>
              </a:rPr>
              <a:t>行善行孝不能</a:t>
            </a:r>
            <a:r>
              <a:rPr lang="zh-TW" altLang="zh-TW" sz="5400" dirty="0">
                <a:latin typeface="金梅新顏楷國際碼" panose="02010509060101010101" pitchFamily="49" charset="-120"/>
                <a:ea typeface="金梅新顏楷國際碼" panose="02010509060101010101" pitchFamily="49" charset="-120"/>
              </a:rPr>
              <a:t>等</a:t>
            </a:r>
            <a:br>
              <a:rPr lang="zh-TW" altLang="zh-TW" sz="5400" dirty="0">
                <a:latin typeface="金梅新顏楷國際碼" panose="02010509060101010101" pitchFamily="49" charset="-120"/>
                <a:ea typeface="金梅新顏楷國際碼" panose="02010509060101010101" pitchFamily="49" charset="-120"/>
              </a:rPr>
            </a:br>
            <a:endParaRPr lang="zh-TW" altLang="en-US" sz="5400" dirty="0">
              <a:latin typeface="金梅新顏楷國際碼" panose="02010509060101010101" pitchFamily="49" charset="-120"/>
              <a:ea typeface="金梅新顏楷國際碼" panose="02010509060101010101" pitchFamily="49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9DA8CA1-E88D-9B2C-04B7-7726C5D38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452" y="1865383"/>
            <a:ext cx="10515600" cy="4351338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36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孝順母親為第一</a:t>
            </a:r>
            <a:r>
              <a:rPr lang="zh-TW" altLang="en-US" sz="36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600" b="1" cap="all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36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調</a:t>
            </a:r>
            <a:r>
              <a:rPr lang="zh-TW" altLang="en-US" sz="36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zh-TW" sz="36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聲色，</a:t>
            </a:r>
            <a:r>
              <a:rPr lang="zh-TW" altLang="en-US" sz="36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做到</a:t>
            </a:r>
            <a:r>
              <a:rPr lang="zh-TW" altLang="zh-TW" sz="36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面上無嗔</a:t>
            </a:r>
            <a:r>
              <a:rPr lang="zh-TW" altLang="en-US" sz="36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zh-TW" sz="36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供養</a:t>
            </a:r>
            <a:r>
              <a:rPr lang="zh-TW" altLang="en-US" sz="36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，口裡無嗔出妙香。</a:t>
            </a:r>
            <a:endParaRPr lang="en-US" altLang="zh-TW" sz="3600" b="1" cap="all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36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用父母賜予的生命做利益眾生的事，回報父母恩</a:t>
            </a:r>
            <a:r>
              <a:rPr lang="zh-TW" altLang="en-US" sz="36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600" b="1" cap="all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+mj-lt"/>
              <a:buAutoNum type="arabicPeriod"/>
            </a:pPr>
            <a:endParaRPr lang="zh-TW" altLang="zh-TW" sz="1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329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9550F1-AFCC-0CBF-F48D-9777F247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089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金梅新顏楷國際碼" panose="02010509060101010101" pitchFamily="49" charset="-120"/>
                <a:ea typeface="金梅新顏楷國際碼" panose="02010509060101010101" pitchFamily="49" charset="-120"/>
              </a:rPr>
              <a:t>參、做好時間管理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EB3453D-AA85-14B4-4526-A9FB01228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39888"/>
            <a:ext cx="9905999" cy="3541714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zh-TW" altLang="zh-TW" sz="144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在家業</a:t>
            </a:r>
            <a:r>
              <a:rPr lang="zh-TW" altLang="en-US" sz="144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144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事業</a:t>
            </a:r>
            <a:r>
              <a:rPr lang="zh-TW" altLang="en-US" sz="144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144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志業中取得平衡，不要忙</a:t>
            </a:r>
            <a:r>
              <a:rPr lang="zh-TW" altLang="en-US" sz="144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144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盲</a:t>
            </a:r>
            <a:r>
              <a:rPr lang="zh-TW" altLang="en-US" sz="144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144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茫</a:t>
            </a:r>
            <a:r>
              <a:rPr lang="zh-TW" altLang="en-US" sz="144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4400" b="1" cap="all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zh-TW" altLang="en-US" sz="144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時間管理好才能更有效率，慢慢來比較快。</a:t>
            </a:r>
            <a:endParaRPr lang="zh-TW" altLang="zh-TW" sz="14400" b="1" cap="all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zh-TW" altLang="zh-TW" sz="144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留時間放鬆，調整</a:t>
            </a:r>
            <a:r>
              <a:rPr lang="zh-TW" altLang="en-US" sz="144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zh-TW" altLang="zh-TW" sz="144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身心靈</a:t>
            </a:r>
            <a:r>
              <a:rPr lang="zh-TW" altLang="en-US" sz="144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平衡，才能走更長遠的路。</a:t>
            </a:r>
            <a:endParaRPr lang="en-US" altLang="zh-TW" sz="14400" b="1" cap="all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1188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AF3FC8-4176-5E50-B241-12FE9F9A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539006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金梅新顏楷國際碼" panose="02010509060101010101" pitchFamily="49" charset="-120"/>
                <a:ea typeface="金梅新顏楷國際碼" panose="02010509060101010101" pitchFamily="49" charset="-120"/>
              </a:rPr>
              <a:t>肆、吸收新知，培養專長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719377-404A-2701-D7BF-D57C525E5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3345"/>
            <a:ext cx="10515600" cy="4351338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36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先豐富自己，才能豐富他人</a:t>
            </a:r>
            <a:r>
              <a:rPr lang="zh-TW" altLang="en-US" sz="36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600" b="1" cap="all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36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將來貢獻自己所學，</a:t>
            </a:r>
            <a:r>
              <a:rPr lang="zh-TW" altLang="zh-TW" sz="36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奉獻自己的才能</a:t>
            </a:r>
            <a:r>
              <a:rPr lang="zh-TW" altLang="en-US" sz="36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600" b="1" cap="all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36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將自己</a:t>
            </a:r>
            <a:r>
              <a:rPr lang="zh-TW" altLang="en-US" sz="36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畢生</a:t>
            </a:r>
            <a:r>
              <a:rPr lang="zh-TW" altLang="zh-TW" sz="36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所學傾囊傳授</a:t>
            </a:r>
            <a:r>
              <a:rPr lang="zh-TW" altLang="en-US" sz="36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，發揚慈濟不會學到會，還免學費的精神。</a:t>
            </a:r>
            <a:endParaRPr lang="en-US" altLang="zh-TW" sz="3600" b="1" cap="all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4973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48618A-7B01-7252-CCA9-9213B9C31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512501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金梅新顏楷國際碼" panose="02010509060101010101" pitchFamily="49" charset="-120"/>
                <a:ea typeface="金梅新顏楷國際碼" panose="02010509060101010101" pitchFamily="49" charset="-120"/>
              </a:rPr>
              <a:t>伍、</a:t>
            </a:r>
            <a:r>
              <a:rPr lang="zh-TW" altLang="zh-TW" sz="4800" dirty="0">
                <a:latin typeface="金梅新顏楷國際碼" panose="02010509060101010101" pitchFamily="49" charset="-120"/>
                <a:ea typeface="金梅新顏楷國際碼" panose="02010509060101010101" pitchFamily="49" charset="-120"/>
              </a:rPr>
              <a:t>讓自己每天都做自己最喜歡的事情</a:t>
            </a:r>
            <a:endParaRPr lang="zh-TW" altLang="en-US" sz="4800" dirty="0">
              <a:latin typeface="金梅新顏楷國際碼" panose="02010509060101010101" pitchFamily="49" charset="-120"/>
              <a:ea typeface="金梅新顏楷國際碼" panose="02010509060101010101" pitchFamily="49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AB996D3-E667-8B1B-F0BE-A09BD8F02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36235"/>
            <a:ext cx="9905999" cy="3541714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讓自己每天都做自己最喜歡的事情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，讓自己感到幸福快樂，保持身心靈健康。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如果無法每天〝都〞做自己最喜歡的事情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至少每天做一件自己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讓自己感到幸福快樂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的事情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6862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FC92C7-4E0C-C501-CA9E-F87442BDD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965" y="68103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dirty="0">
                <a:latin typeface="金梅新顏楷國際碼" panose="02010509060101010101" pitchFamily="49" charset="-120"/>
                <a:ea typeface="金梅新顏楷國際碼" panose="02010509060101010101" pitchFamily="49" charset="-120"/>
              </a:rPr>
              <a:t>陸、</a:t>
            </a:r>
            <a:r>
              <a:rPr lang="zh-TW" altLang="zh-TW" sz="4800" dirty="0">
                <a:latin typeface="金梅新顏楷國際碼" panose="02010509060101010101" pitchFamily="49" charset="-120"/>
                <a:ea typeface="金梅新顏楷國際碼" panose="02010509060101010101" pitchFamily="49" charset="-120"/>
              </a:rPr>
              <a:t>經濟雖不寬裕，但心靈不能貧乏</a:t>
            </a:r>
            <a:br>
              <a:rPr lang="zh-TW" altLang="zh-TW" sz="4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TW" altLang="en-US" sz="48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56920C1-7591-9071-6DF1-F1A3671BA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965" y="1648795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3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閱讀書籍</a:t>
            </a:r>
            <a:endParaRPr lang="en-US" altLang="zh-TW" sz="39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3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音樂賞析</a:t>
            </a:r>
            <a:endParaRPr lang="en-US" altLang="zh-TW" sz="39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3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藝術欣賞</a:t>
            </a:r>
            <a:endParaRPr lang="en-US" altLang="zh-TW" sz="39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3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增強自己攝影創作能力</a:t>
            </a:r>
            <a:endParaRPr lang="en-US" altLang="zh-TW" sz="39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zh-TW" sz="3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人生苦澀，但心靈享受無價，可以在人生中加入甜味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5381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電路">
  <a:themeElements>
    <a:clrScheme name="暖調藍色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電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電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電路</Template>
  <TotalTime>63</TotalTime>
  <Words>302</Words>
  <Application>Microsoft Office PowerPoint</Application>
  <PresentationFormat>寬螢幕</PresentationFormat>
  <Paragraphs>29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金梅新顏楷國際碼</vt:lpstr>
      <vt:lpstr>標楷體</vt:lpstr>
      <vt:lpstr>Arial</vt:lpstr>
      <vt:lpstr>Calibri</vt:lpstr>
      <vt:lpstr>Tw Cen MT</vt:lpstr>
      <vt:lpstr>電路</vt:lpstr>
      <vt:lpstr>價值觀與使命宣言</vt:lpstr>
      <vt:lpstr>壹、照顧好自己的身體</vt:lpstr>
      <vt:lpstr>貳、行善行孝不能等 </vt:lpstr>
      <vt:lpstr>參、做好時間管理</vt:lpstr>
      <vt:lpstr>肆、吸收新知，培養專長</vt:lpstr>
      <vt:lpstr>伍、讓自己每天都做自己最喜歡的事情</vt:lpstr>
      <vt:lpstr>陸、經濟雖不寬裕，但心靈不能貧乏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照顧好自己的身體</dc:title>
  <dc:creator>海玲 管</dc:creator>
  <cp:lastModifiedBy>海玲 管</cp:lastModifiedBy>
  <cp:revision>2</cp:revision>
  <dcterms:created xsi:type="dcterms:W3CDTF">2024-03-15T11:56:29Z</dcterms:created>
  <dcterms:modified xsi:type="dcterms:W3CDTF">2024-03-15T12:59:48Z</dcterms:modified>
</cp:coreProperties>
</file>