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66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2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72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44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2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57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62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38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9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3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417D-12BD-4ED4-ABFE-2FF97D5F7F5A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F53B-D985-4C34-A3FF-2133C4C51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35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319" y="1516242"/>
            <a:ext cx="10515600" cy="3462158"/>
          </a:xfr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zh-TW" altLang="en-US" sz="8000" dirty="0" smtClean="0"/>
              <a:t>   我的人生價值觀  </a:t>
            </a:r>
            <a:r>
              <a:rPr lang="zh-TW" altLang="en-US" sz="3100" dirty="0" smtClean="0"/>
              <a:t>林靜怡</a:t>
            </a:r>
            <a:endParaRPr lang="zh-TW" altLang="en-US" sz="3100" dirty="0"/>
          </a:p>
        </p:txBody>
      </p:sp>
    </p:spTree>
    <p:extLst>
      <p:ext uri="{BB962C8B-B14F-4D97-AF65-F5344CB8AC3E}">
        <p14:creationId xmlns:p14="http://schemas.microsoft.com/office/powerpoint/2010/main" val="4888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107910" y="1843536"/>
            <a:ext cx="9336570" cy="300278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endParaRPr lang="en-US" altLang="zh-TW" sz="6000" dirty="0" smtClean="0"/>
          </a:p>
          <a:p>
            <a:pPr marL="0" indent="0" algn="ctr">
              <a:buNone/>
            </a:pPr>
            <a:r>
              <a:rPr lang="zh-TW" altLang="en-US" sz="6000" dirty="0" smtClean="0"/>
              <a:t>健康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身心調和</a:t>
            </a:r>
            <a:endParaRPr lang="en-US" altLang="zh-TW" sz="6000" dirty="0" smtClean="0"/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20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0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7440" y="3217545"/>
            <a:ext cx="10515600" cy="32848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zh-TW" altLang="en-US" sz="4400" dirty="0" smtClean="0"/>
              <a:t>運動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太極拳</a:t>
            </a:r>
            <a:r>
              <a:rPr lang="en-US" altLang="zh-TW" sz="4400" dirty="0" smtClean="0"/>
              <a:t>-</a:t>
            </a:r>
            <a:r>
              <a:rPr lang="zh-TW" altLang="en-US" sz="4400" dirty="0" smtClean="0"/>
              <a:t>每天專注練習</a:t>
            </a:r>
            <a:r>
              <a:rPr lang="en-US" altLang="zh-TW" sz="4400" dirty="0" smtClean="0"/>
              <a:t>30</a:t>
            </a:r>
            <a:r>
              <a:rPr lang="zh-TW" altLang="en-US" sz="4400" dirty="0" smtClean="0"/>
              <a:t>分鐘</a:t>
            </a:r>
            <a:endParaRPr lang="en-US" altLang="zh-TW" sz="4400" dirty="0" smtClean="0"/>
          </a:p>
          <a:p>
            <a:r>
              <a:rPr lang="zh-TW" altLang="en-US" sz="4400" dirty="0"/>
              <a:t>飲食</a:t>
            </a:r>
            <a:r>
              <a:rPr lang="en-US" altLang="zh-TW" sz="4400" dirty="0"/>
              <a:t>:</a:t>
            </a:r>
            <a:r>
              <a:rPr lang="zh-TW" altLang="en-US" sz="4400" dirty="0"/>
              <a:t>天然食物，簡單</a:t>
            </a:r>
            <a:r>
              <a:rPr lang="zh-TW" altLang="en-US" sz="4400" dirty="0" smtClean="0"/>
              <a:t>烹調</a:t>
            </a:r>
            <a:endParaRPr lang="en-US" altLang="zh-TW" sz="4400" dirty="0" smtClean="0"/>
          </a:p>
          <a:p>
            <a:r>
              <a:rPr lang="zh-TW" altLang="en-US" sz="4400" dirty="0"/>
              <a:t>作息</a:t>
            </a:r>
            <a:r>
              <a:rPr lang="en-US" altLang="zh-TW" sz="4400" dirty="0"/>
              <a:t>:</a:t>
            </a:r>
            <a:r>
              <a:rPr lang="zh-TW" altLang="en-US" sz="4400" dirty="0"/>
              <a:t>充足睡眠</a:t>
            </a:r>
            <a:r>
              <a:rPr lang="en-US" altLang="zh-TW" sz="4400" dirty="0"/>
              <a:t>-</a:t>
            </a:r>
            <a:r>
              <a:rPr lang="zh-TW" altLang="en-US" sz="4400" dirty="0"/>
              <a:t>每天</a:t>
            </a:r>
            <a:r>
              <a:rPr lang="en-US" altLang="zh-TW" sz="4400" dirty="0"/>
              <a:t>7-8</a:t>
            </a:r>
            <a:r>
              <a:rPr lang="zh-TW" altLang="en-US" sz="4400" dirty="0" smtClean="0"/>
              <a:t>小時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107440" y="370336"/>
            <a:ext cx="10383520" cy="21696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altLang="zh-TW" sz="5600" dirty="0"/>
          </a:p>
          <a:p>
            <a:pPr marL="457200" lvl="1" indent="0" algn="ctr">
              <a:buNone/>
            </a:pPr>
            <a:r>
              <a:rPr lang="zh-TW" altLang="en-US" sz="5600" dirty="0" smtClean="0"/>
              <a:t>身</a:t>
            </a:r>
            <a:r>
              <a:rPr lang="zh-TW" altLang="en-US" sz="5600" dirty="0" smtClean="0"/>
              <a:t>健康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47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9310" y="3217545"/>
            <a:ext cx="10515600" cy="342709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zh-TW" altLang="en-US" sz="4800" dirty="0" smtClean="0"/>
              <a:t>快樂</a:t>
            </a:r>
            <a:r>
              <a:rPr lang="en-US" altLang="zh-TW" sz="4800" dirty="0" smtClean="0"/>
              <a:t>:</a:t>
            </a:r>
            <a:r>
              <a:rPr lang="zh-TW" altLang="en-US" sz="4800" dirty="0" smtClean="0"/>
              <a:t>做讓自己愉悅的事</a:t>
            </a:r>
            <a:endParaRPr lang="en-US" altLang="zh-TW" sz="4800" dirty="0" smtClean="0"/>
          </a:p>
          <a:p>
            <a:r>
              <a:rPr lang="zh-TW" altLang="en-US" sz="4800" dirty="0" smtClean="0"/>
              <a:t>休閒</a:t>
            </a:r>
            <a:r>
              <a:rPr lang="en-US" altLang="zh-TW" sz="4800" dirty="0" smtClean="0"/>
              <a:t>:</a:t>
            </a:r>
            <a:r>
              <a:rPr lang="zh-TW" altLang="en-US" sz="4800" dirty="0" smtClean="0"/>
              <a:t>跟先生出遊</a:t>
            </a:r>
            <a:endParaRPr lang="en-US" altLang="zh-TW" sz="4800" dirty="0" smtClean="0"/>
          </a:p>
          <a:p>
            <a:r>
              <a:rPr lang="zh-TW" altLang="en-US" sz="4800" dirty="0"/>
              <a:t>小確</a:t>
            </a:r>
            <a:r>
              <a:rPr lang="zh-TW" altLang="en-US" sz="4800" dirty="0" smtClean="0"/>
              <a:t>性</a:t>
            </a:r>
            <a:r>
              <a:rPr lang="en-US" altLang="zh-TW" sz="4800" dirty="0" smtClean="0"/>
              <a:t>:</a:t>
            </a:r>
            <a:r>
              <a:rPr lang="zh-TW" altLang="en-US" sz="4800" dirty="0" smtClean="0"/>
              <a:t>吃甜點</a:t>
            </a:r>
            <a:endParaRPr lang="en-US" altLang="zh-TW" sz="4800" dirty="0" smtClean="0"/>
          </a:p>
          <a:p>
            <a:r>
              <a:rPr lang="zh-TW" altLang="en-US" sz="4800" dirty="0" smtClean="0"/>
              <a:t>學習</a:t>
            </a:r>
            <a:r>
              <a:rPr lang="en-US" altLang="zh-TW" sz="4800" dirty="0" smtClean="0"/>
              <a:t>:</a:t>
            </a:r>
            <a:r>
              <a:rPr lang="zh-TW" altLang="en-US" sz="4800" dirty="0" smtClean="0"/>
              <a:t>語文、心靈提升、直笛</a:t>
            </a:r>
            <a:endParaRPr lang="zh-TW" altLang="en-US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79935" y="380496"/>
            <a:ext cx="10515600" cy="24135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zh-TW" sz="6000" dirty="0" smtClean="0"/>
          </a:p>
          <a:p>
            <a:pPr marL="0" indent="0" algn="ctr">
              <a:buNone/>
            </a:pPr>
            <a:r>
              <a:rPr lang="zh-TW" altLang="en-US" sz="6000" dirty="0" smtClean="0"/>
              <a:t>心</a:t>
            </a:r>
            <a:r>
              <a:rPr lang="zh-TW" altLang="en-US" sz="6000" dirty="0" smtClean="0"/>
              <a:t>健康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2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</Words>
  <Application>Microsoft Office PowerPoint</Application>
  <PresentationFormat>寬螢幕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   我的人生價值觀  林靜怡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我的人生價值觀:健康</dc:title>
  <dc:creator>user</dc:creator>
  <cp:lastModifiedBy>user</cp:lastModifiedBy>
  <cp:revision>6</cp:revision>
  <dcterms:created xsi:type="dcterms:W3CDTF">2024-03-15T13:32:05Z</dcterms:created>
  <dcterms:modified xsi:type="dcterms:W3CDTF">2024-03-15T14:24:57Z</dcterms:modified>
</cp:coreProperties>
</file>