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439" y="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ECE3-DCDC-4239-8955-A8C54F9A5F3F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D92B-20CA-4D83-9DF5-0DB54A57CE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1259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輔助字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ECE3-DCDC-4239-8955-A8C54F9A5F3F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D92B-20CA-4D83-9DF5-0DB54A57CE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6833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輔助字幕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ECE3-DCDC-4239-8955-A8C54F9A5F3F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D92B-20CA-4D83-9DF5-0DB54A57CE7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2532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ECE3-DCDC-4239-8955-A8C54F9A5F3F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D92B-20CA-4D83-9DF5-0DB54A57CE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7759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ECE3-DCDC-4239-8955-A8C54F9A5F3F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D92B-20CA-4D83-9DF5-0DB54A57CE7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0732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ECE3-DCDC-4239-8955-A8C54F9A5F3F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D92B-20CA-4D83-9DF5-0DB54A57CE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2112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ECE3-DCDC-4239-8955-A8C54F9A5F3F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D92B-20CA-4D83-9DF5-0DB54A57CE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1574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ECE3-DCDC-4239-8955-A8C54F9A5F3F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D92B-20CA-4D83-9DF5-0DB54A57CE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6053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ECE3-DCDC-4239-8955-A8C54F9A5F3F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D92B-20CA-4D83-9DF5-0DB54A57CE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373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ECE3-DCDC-4239-8955-A8C54F9A5F3F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D92B-20CA-4D83-9DF5-0DB54A57CE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8071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ECE3-DCDC-4239-8955-A8C54F9A5F3F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D92B-20CA-4D83-9DF5-0DB54A57CE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472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ECE3-DCDC-4239-8955-A8C54F9A5F3F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D92B-20CA-4D83-9DF5-0DB54A57CE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606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ECE3-DCDC-4239-8955-A8C54F9A5F3F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D92B-20CA-4D83-9DF5-0DB54A57CE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0525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ECE3-DCDC-4239-8955-A8C54F9A5F3F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D92B-20CA-4D83-9DF5-0DB54A57CE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772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ECE3-DCDC-4239-8955-A8C54F9A5F3F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D92B-20CA-4D83-9DF5-0DB54A57CE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7352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3ECE3-DCDC-4239-8955-A8C54F9A5F3F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CD92B-20CA-4D83-9DF5-0DB54A57CE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1045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3ECE3-DCDC-4239-8955-A8C54F9A5F3F}" type="datetimeFigureOut">
              <a:rPr lang="zh-TW" altLang="en-US" smtClean="0"/>
              <a:t>2024/3/15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60CD92B-20CA-4D83-9DF5-0DB54A57CE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05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F16310D-6164-CC3F-55BF-5240E0CA6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映月的價值觀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770064B-2DC5-FDCA-A192-D31F0EE95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8047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altLang="zh-TW" sz="2800" dirty="0"/>
              <a:t>1.</a:t>
            </a:r>
            <a:r>
              <a:rPr lang="zh-TW" altLang="en-US" sz="2800" dirty="0"/>
              <a:t>聞法入心</a:t>
            </a:r>
            <a:endParaRPr lang="en-US" altLang="zh-TW" sz="2800" dirty="0"/>
          </a:p>
          <a:p>
            <a:r>
              <a:rPr lang="en-US" altLang="zh-TW" sz="2800" dirty="0"/>
              <a:t>2.</a:t>
            </a:r>
            <a:r>
              <a:rPr lang="zh-TW" altLang="en-US" sz="2800" dirty="0"/>
              <a:t>解法力行</a:t>
            </a:r>
            <a:endParaRPr lang="en-US" altLang="zh-TW" sz="2800" dirty="0"/>
          </a:p>
          <a:p>
            <a:r>
              <a:rPr lang="en-US" altLang="zh-TW" sz="2800" dirty="0"/>
              <a:t>3.</a:t>
            </a:r>
            <a:r>
              <a:rPr lang="zh-TW" altLang="en-US" sz="2800" dirty="0"/>
              <a:t>運動健身</a:t>
            </a:r>
            <a:endParaRPr lang="en-US" altLang="zh-TW" sz="2800" dirty="0"/>
          </a:p>
          <a:p>
            <a:r>
              <a:rPr lang="en-US" altLang="zh-TW" sz="2800" dirty="0"/>
              <a:t>4.</a:t>
            </a:r>
            <a:r>
              <a:rPr lang="zh-TW" altLang="en-US" sz="2800" dirty="0"/>
              <a:t>清淨自在</a:t>
            </a:r>
            <a:endParaRPr lang="en-US" altLang="zh-TW" sz="2800" dirty="0"/>
          </a:p>
          <a:p>
            <a:r>
              <a:rPr lang="en-US" altLang="zh-TW" sz="2800" dirty="0"/>
              <a:t>5.</a:t>
            </a:r>
            <a:r>
              <a:rPr lang="zh-TW" altLang="en-US" sz="2800" dirty="0"/>
              <a:t>利益眾生</a:t>
            </a:r>
            <a:endParaRPr lang="en-US" altLang="zh-TW" sz="2800" dirty="0"/>
          </a:p>
          <a:p>
            <a:r>
              <a:rPr lang="en-US" altLang="zh-TW" sz="2800" dirty="0"/>
              <a:t>6.</a:t>
            </a:r>
            <a:r>
              <a:rPr lang="zh-TW" altLang="en-US" sz="2800" dirty="0"/>
              <a:t>慈悲胸懷</a:t>
            </a:r>
            <a:endParaRPr lang="en-US" altLang="zh-TW" sz="2800" dirty="0"/>
          </a:p>
          <a:p>
            <a:r>
              <a:rPr lang="en-US" altLang="zh-TW" sz="2800" dirty="0"/>
              <a:t>7.</a:t>
            </a:r>
            <a:r>
              <a:rPr lang="zh-TW" altLang="en-US" sz="2800" dirty="0"/>
              <a:t>日日喜樂</a:t>
            </a:r>
            <a:endParaRPr lang="en-US" altLang="zh-TW" sz="2800" dirty="0"/>
          </a:p>
          <a:p>
            <a:r>
              <a:rPr lang="en-US" altLang="zh-TW" sz="2800" dirty="0"/>
              <a:t>8.</a:t>
            </a:r>
            <a:r>
              <a:rPr lang="zh-TW" altLang="en-US" sz="2800" dirty="0"/>
              <a:t>與人共善</a:t>
            </a:r>
            <a:endParaRPr lang="en-US" altLang="zh-TW" sz="28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7181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F43BD8-4369-C339-2492-CC1974053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映月的使命宣言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80574AC-7864-8E38-ED14-92111165E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9339"/>
            <a:ext cx="9506326" cy="4689061"/>
          </a:xfrm>
        </p:spPr>
        <p:txBody>
          <a:bodyPr>
            <a:normAutofit/>
          </a:bodyPr>
          <a:lstStyle/>
          <a:p>
            <a:r>
              <a:rPr lang="en-US" altLang="zh-TW" sz="2800" dirty="0"/>
              <a:t>1.</a:t>
            </a:r>
            <a:r>
              <a:rPr lang="zh-TW" altLang="en-US" sz="2800" dirty="0"/>
              <a:t>利用</a:t>
            </a:r>
            <a:r>
              <a:rPr lang="en-US" altLang="zh-TW" sz="2800" dirty="0"/>
              <a:t>PPT</a:t>
            </a:r>
            <a:r>
              <a:rPr lang="zh-TW" altLang="en-US" sz="2800" dirty="0"/>
              <a:t>將靜思語轉成靜思語卡，每日一句透過</a:t>
            </a:r>
            <a:r>
              <a:rPr lang="en-US" altLang="zh-TW" sz="2800" dirty="0"/>
              <a:t>Line</a:t>
            </a:r>
            <a:r>
              <a:rPr lang="zh-TW" altLang="en-US" sz="2800" dirty="0"/>
              <a:t>再傳出去。</a:t>
            </a:r>
            <a:r>
              <a:rPr lang="en-US" altLang="zh-TW" sz="2800" dirty="0"/>
              <a:t>C</a:t>
            </a:r>
          </a:p>
          <a:p>
            <a:r>
              <a:rPr lang="en-US" altLang="zh-TW" sz="2800" dirty="0"/>
              <a:t>2.</a:t>
            </a:r>
            <a:r>
              <a:rPr lang="zh-TW" altLang="en-US" sz="2800" dirty="0"/>
              <a:t>每日將「人間菩提」「靜思妙蓮華」打成逐字稿，傳上奈普放論壇，及群組，利益他人。</a:t>
            </a:r>
            <a:r>
              <a:rPr lang="en-US" altLang="zh-TW" sz="2800" dirty="0"/>
              <a:t>B</a:t>
            </a:r>
          </a:p>
          <a:p>
            <a:r>
              <a:rPr lang="en-US" altLang="zh-TW" sz="2800" dirty="0"/>
              <a:t>3.</a:t>
            </a:r>
            <a:r>
              <a:rPr lang="zh-TW" altLang="en-US" sz="2800"/>
              <a:t>汲取廣泛知識，充實自己能力。</a:t>
            </a:r>
            <a:r>
              <a:rPr lang="en-US" altLang="zh-TW" sz="2800"/>
              <a:t>C</a:t>
            </a:r>
            <a:endParaRPr lang="en-US" altLang="zh-TW" sz="2800" dirty="0"/>
          </a:p>
          <a:p>
            <a:r>
              <a:rPr lang="en-US" altLang="zh-TW" sz="2800" dirty="0"/>
              <a:t>4.</a:t>
            </a:r>
            <a:r>
              <a:rPr lang="zh-TW" altLang="en-US" sz="2800" dirty="0"/>
              <a:t>受邀品書會導讀。</a:t>
            </a:r>
            <a:r>
              <a:rPr lang="en-US" altLang="zh-TW" sz="2800" dirty="0"/>
              <a:t>A</a:t>
            </a:r>
          </a:p>
          <a:p>
            <a:r>
              <a:rPr lang="en-US" altLang="zh-TW" sz="2800" dirty="0"/>
              <a:t>5.</a:t>
            </a:r>
            <a:r>
              <a:rPr lang="zh-TW" altLang="en-US" sz="2800" dirty="0"/>
              <a:t>再怎麼忙，如您需要我一定會抽出時間為您解惑。</a:t>
            </a:r>
            <a:r>
              <a:rPr lang="en-US" altLang="zh-TW" sz="2800" dirty="0"/>
              <a:t>A</a:t>
            </a:r>
          </a:p>
          <a:p>
            <a:r>
              <a:rPr lang="en-US" altLang="zh-TW" sz="2800" dirty="0"/>
              <a:t>6.</a:t>
            </a:r>
            <a:r>
              <a:rPr lang="zh-TW" altLang="en-US" sz="2800" dirty="0"/>
              <a:t>生生世世盡形壽獻身命做慈濟。</a:t>
            </a:r>
            <a:r>
              <a:rPr lang="en-US" altLang="zh-TW" sz="2800" dirty="0"/>
              <a:t>B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47690400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59</TotalTime>
  <Words>158</Words>
  <Application>Microsoft Office PowerPoint</Application>
  <PresentationFormat>寬螢幕</PresentationFormat>
  <Paragraphs>16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多面向</vt:lpstr>
      <vt:lpstr>映月的價值觀</vt:lpstr>
      <vt:lpstr>映月的使命宣言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映月的價值觀</dc:title>
  <dc:creator>moom chern</dc:creator>
  <cp:lastModifiedBy>明智 高</cp:lastModifiedBy>
  <cp:revision>1</cp:revision>
  <dcterms:created xsi:type="dcterms:W3CDTF">2024-03-13T08:57:30Z</dcterms:created>
  <dcterms:modified xsi:type="dcterms:W3CDTF">2024-03-15T01:18:14Z</dcterms:modified>
</cp:coreProperties>
</file>