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5" r:id="rId2"/>
  </p:sldMasterIdLst>
  <p:notesMasterIdLst>
    <p:notesMasterId r:id="rId36"/>
  </p:notesMasterIdLst>
  <p:sldIdLst>
    <p:sldId id="256" r:id="rId3"/>
    <p:sldId id="10542" r:id="rId4"/>
    <p:sldId id="10487" r:id="rId5"/>
    <p:sldId id="624" r:id="rId6"/>
    <p:sldId id="623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10507" r:id="rId15"/>
    <p:sldId id="10508" r:id="rId16"/>
    <p:sldId id="10509" r:id="rId17"/>
    <p:sldId id="340" r:id="rId18"/>
    <p:sldId id="10530" r:id="rId19"/>
    <p:sldId id="10532" r:id="rId20"/>
    <p:sldId id="10541" r:id="rId21"/>
    <p:sldId id="10533" r:id="rId22"/>
    <p:sldId id="10540" r:id="rId23"/>
    <p:sldId id="10539" r:id="rId24"/>
    <p:sldId id="10538" r:id="rId25"/>
    <p:sldId id="10537" r:id="rId26"/>
    <p:sldId id="10536" r:id="rId27"/>
    <p:sldId id="10535" r:id="rId28"/>
    <p:sldId id="10534" r:id="rId29"/>
    <p:sldId id="341" r:id="rId30"/>
    <p:sldId id="342" r:id="rId31"/>
    <p:sldId id="10543" r:id="rId32"/>
    <p:sldId id="343" r:id="rId33"/>
    <p:sldId id="10529" r:id="rId34"/>
    <p:sldId id="10524" r:id="rId35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Lora" pitchFamily="2" charset="0"/>
      <p:regular r:id="rId41"/>
      <p:bold r:id="rId42"/>
      <p:italic r:id="rId43"/>
      <p:boldItalic r:id="rId44"/>
    </p:embeddedFont>
    <p:embeddedFont>
      <p:font typeface="Microsoft YaHei" panose="020B0503020204020204" pitchFamily="34" charset="-122"/>
      <p:regular r:id="rId45"/>
      <p:bold r:id="rId46"/>
    </p:embeddedFont>
    <p:embeddedFont>
      <p:font typeface="Vidaloka" panose="02020500000000000000" charset="0"/>
      <p:regular r:id="rId47"/>
    </p:embeddedFont>
    <p:embeddedFont>
      <p:font typeface="Wingdings 2" panose="05020102010507070707" pitchFamily="18" charset="2"/>
      <p:regular r:id="rId48"/>
    </p:embeddedFont>
    <p:embeddedFont>
      <p:font typeface="Wingdings 3" panose="05040102010807070707" pitchFamily="18" charset="2"/>
      <p:regular r:id="rId49"/>
    </p:embeddedFont>
    <p:embeddedFont>
      <p:font typeface="超研澤顏楷" panose="02010609010101010101" pitchFamily="49" charset="-120"/>
      <p:regular r:id="rId50"/>
    </p:embeddedFont>
    <p:embeddedFont>
      <p:font typeface="微軟正黑體" panose="020B0604030504040204" pitchFamily="34" charset="-120"/>
      <p:regular r:id="rId51"/>
      <p:bold r:id="rId52"/>
    </p:embeddedFont>
    <p:embeddedFont>
      <p:font typeface="標楷體" panose="03000509000000000000" pitchFamily="65" charset="-12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E3E31-530E-4E80-974D-9EEAD474F305}" v="5" dt="2024-03-04T06:02:17.594"/>
  </p1510:revLst>
</p1510:revInfo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67" d="100"/>
          <a:sy n="167" d="100"/>
        </p:scale>
        <p:origin x="6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DF1E3E31-530E-4E80-974D-9EEAD474F305}"/>
    <pc:docChg chg="custSel addSld delSld modSld delMainMaster">
      <pc:chgData name="明智 高" userId="13106cc9a47d8e8b" providerId="LiveId" clId="{DF1E3E31-530E-4E80-974D-9EEAD474F305}" dt="2024-03-04T06:02:48.413" v="310" actId="1076"/>
      <pc:docMkLst>
        <pc:docMk/>
      </pc:docMkLst>
      <pc:sldChg chg="addSp delSp modSp mod">
        <pc:chgData name="明智 高" userId="13106cc9a47d8e8b" providerId="LiveId" clId="{DF1E3E31-530E-4E80-974D-9EEAD474F305}" dt="2024-03-03T09:18:02.661" v="114" actId="1076"/>
        <pc:sldMkLst>
          <pc:docMk/>
          <pc:sldMk cId="0" sldId="256"/>
        </pc:sldMkLst>
        <pc:picChg chg="add mod">
          <ac:chgData name="明智 高" userId="13106cc9a47d8e8b" providerId="LiveId" clId="{DF1E3E31-530E-4E80-974D-9EEAD474F305}" dt="2024-03-03T09:18:02.661" v="114" actId="1076"/>
          <ac:picMkLst>
            <pc:docMk/>
            <pc:sldMk cId="0" sldId="256"/>
            <ac:picMk id="4" creationId="{0FDEB8C6-2B61-C1D8-6442-5C535D615623}"/>
          </ac:picMkLst>
        </pc:picChg>
        <pc:picChg chg="del mod">
          <ac:chgData name="明智 高" userId="13106cc9a47d8e8b" providerId="LiveId" clId="{DF1E3E31-530E-4E80-974D-9EEAD474F305}" dt="2024-03-03T09:17:38.053" v="103" actId="478"/>
          <ac:picMkLst>
            <pc:docMk/>
            <pc:sldMk cId="0" sldId="256"/>
            <ac:picMk id="5" creationId="{D656D389-028F-293C-E8FD-1F656F142EBC}"/>
          </ac:picMkLst>
        </pc:picChg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4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30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307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308"/>
        </pc:sldMkLst>
      </pc:sldChg>
      <pc:sldChg chg="modSp mod">
        <pc:chgData name="明智 高" userId="13106cc9a47d8e8b" providerId="LiveId" clId="{DF1E3E31-530E-4E80-974D-9EEAD474F305}" dt="2024-03-03T09:19:33.587" v="118" actId="207"/>
        <pc:sldMkLst>
          <pc:docMk/>
          <pc:sldMk cId="0" sldId="333"/>
        </pc:sldMkLst>
        <pc:spChg chg="mod">
          <ac:chgData name="明智 高" userId="13106cc9a47d8e8b" providerId="LiveId" clId="{DF1E3E31-530E-4E80-974D-9EEAD474F305}" dt="2024-03-03T09:19:33.587" v="118" actId="207"/>
          <ac:spMkLst>
            <pc:docMk/>
            <pc:sldMk cId="0" sldId="333"/>
            <ac:spMk id="80899" creationId="{00000000-0000-0000-0000-000000000000}"/>
          </ac:spMkLst>
        </pc:spChg>
      </pc:sldChg>
      <pc:sldChg chg="modSp mod">
        <pc:chgData name="明智 高" userId="13106cc9a47d8e8b" providerId="LiveId" clId="{DF1E3E31-530E-4E80-974D-9EEAD474F305}" dt="2024-03-03T09:20:24.572" v="120" actId="207"/>
        <pc:sldMkLst>
          <pc:docMk/>
          <pc:sldMk cId="0" sldId="337"/>
        </pc:sldMkLst>
        <pc:spChg chg="mod">
          <ac:chgData name="明智 高" userId="13106cc9a47d8e8b" providerId="LiveId" clId="{DF1E3E31-530E-4E80-974D-9EEAD474F305}" dt="2024-03-03T09:20:24.572" v="120" actId="207"/>
          <ac:spMkLst>
            <pc:docMk/>
            <pc:sldMk cId="0" sldId="337"/>
            <ac:spMk id="136196" creationId="{00000000-0000-0000-0000-000000000000}"/>
          </ac:spMkLst>
        </pc:spChg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42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42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0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8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9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5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94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1010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795403472" sldId="10480"/>
        </pc:sldMkLst>
      </pc:sldChg>
      <pc:sldChg chg="modSp mod">
        <pc:chgData name="明智 高" userId="13106cc9a47d8e8b" providerId="LiveId" clId="{DF1E3E31-530E-4E80-974D-9EEAD474F305}" dt="2024-03-03T09:18:16.477" v="116" actId="1076"/>
        <pc:sldMkLst>
          <pc:docMk/>
          <pc:sldMk cId="3238405485" sldId="10487"/>
        </pc:sldMkLst>
        <pc:spChg chg="mod">
          <ac:chgData name="明智 高" userId="13106cc9a47d8e8b" providerId="LiveId" clId="{DF1E3E31-530E-4E80-974D-9EEAD474F305}" dt="2024-03-03T09:14:26.294" v="74" actId="20577"/>
          <ac:spMkLst>
            <pc:docMk/>
            <pc:sldMk cId="3238405485" sldId="10487"/>
            <ac:spMk id="4" creationId="{85C86B5B-0790-E677-AAC4-32AF9FBAE6AA}"/>
          </ac:spMkLst>
        </pc:spChg>
        <pc:picChg chg="mod">
          <ac:chgData name="明智 高" userId="13106cc9a47d8e8b" providerId="LiveId" clId="{DF1E3E31-530E-4E80-974D-9EEAD474F305}" dt="2024-03-03T09:18:16.477" v="116" actId="1076"/>
          <ac:picMkLst>
            <pc:docMk/>
            <pc:sldMk cId="3238405485" sldId="10487"/>
            <ac:picMk id="7" creationId="{5ABF0ED8-CF21-F10D-5FC5-A3E12791A869}"/>
          </ac:picMkLst>
        </pc:picChg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645721243" sldId="10510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10514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1051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022862293" sldId="1051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586003579" sldId="10517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545085955" sldId="10518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414679816" sldId="10519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973381660" sldId="10521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2958612577" sldId="1052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2740873835" sldId="1052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675157652" sldId="1052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28583685" sldId="10527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146019897" sldId="10528"/>
        </pc:sldMkLst>
      </pc:sldChg>
      <pc:sldChg chg="addSp modSp new mod modClrScheme chgLayout">
        <pc:chgData name="明智 高" userId="13106cc9a47d8e8b" providerId="LiveId" clId="{DF1E3E31-530E-4E80-974D-9EEAD474F305}" dt="2024-03-04T05:54:29.525" v="287" actId="1035"/>
        <pc:sldMkLst>
          <pc:docMk/>
          <pc:sldMk cId="571974540" sldId="10542"/>
        </pc:sldMkLst>
        <pc:spChg chg="mod ord">
          <ac:chgData name="明智 高" userId="13106cc9a47d8e8b" providerId="LiveId" clId="{DF1E3E31-530E-4E80-974D-9EEAD474F305}" dt="2024-03-04T05:49:34.531" v="122" actId="700"/>
          <ac:spMkLst>
            <pc:docMk/>
            <pc:sldMk cId="571974540" sldId="10542"/>
            <ac:spMk id="2" creationId="{35C2597E-6943-94FC-8449-49629FCC063F}"/>
          </ac:spMkLst>
        </pc:spChg>
        <pc:spChg chg="add mod">
          <ac:chgData name="明智 高" userId="13106cc9a47d8e8b" providerId="LiveId" clId="{DF1E3E31-530E-4E80-974D-9EEAD474F305}" dt="2024-03-04T05:54:29.525" v="287" actId="1035"/>
          <ac:spMkLst>
            <pc:docMk/>
            <pc:sldMk cId="571974540" sldId="10542"/>
            <ac:spMk id="3" creationId="{F59DBC2E-92AD-5435-9802-B6002FF39886}"/>
          </ac:spMkLst>
        </pc:spChg>
        <pc:picChg chg="add mod ord">
          <ac:chgData name="明智 高" userId="13106cc9a47d8e8b" providerId="LiveId" clId="{DF1E3E31-530E-4E80-974D-9EEAD474F305}" dt="2024-03-04T05:54:29.525" v="287" actId="1035"/>
          <ac:picMkLst>
            <pc:docMk/>
            <pc:sldMk cId="571974540" sldId="10542"/>
            <ac:picMk id="5" creationId="{50086A82-4DDE-6419-43CF-5318BF6F71CF}"/>
          </ac:picMkLst>
        </pc:picChg>
      </pc:sldChg>
      <pc:sldChg chg="addSp delSp modSp new mod modClrScheme chgLayout">
        <pc:chgData name="明智 高" userId="13106cc9a47d8e8b" providerId="LiveId" clId="{DF1E3E31-530E-4E80-974D-9EEAD474F305}" dt="2024-03-04T06:02:48.413" v="310" actId="1076"/>
        <pc:sldMkLst>
          <pc:docMk/>
          <pc:sldMk cId="4147024604" sldId="10543"/>
        </pc:sldMkLst>
        <pc:spChg chg="del">
          <ac:chgData name="明智 高" userId="13106cc9a47d8e8b" providerId="LiveId" clId="{DF1E3E31-530E-4E80-974D-9EEAD474F305}" dt="2024-03-04T06:00:35.717" v="289" actId="700"/>
          <ac:spMkLst>
            <pc:docMk/>
            <pc:sldMk cId="4147024604" sldId="10543"/>
            <ac:spMk id="2" creationId="{634E4549-C3A5-B9A7-C871-7D35AA370921}"/>
          </ac:spMkLst>
        </pc:spChg>
        <pc:spChg chg="del">
          <ac:chgData name="明智 高" userId="13106cc9a47d8e8b" providerId="LiveId" clId="{DF1E3E31-530E-4E80-974D-9EEAD474F305}" dt="2024-03-04T06:00:35.717" v="289" actId="700"/>
          <ac:spMkLst>
            <pc:docMk/>
            <pc:sldMk cId="4147024604" sldId="10543"/>
            <ac:spMk id="3" creationId="{58FEE923-6EE7-D3F1-CFB9-6B9211F505C2}"/>
          </ac:spMkLst>
        </pc:spChg>
        <pc:spChg chg="add del mod">
          <ac:chgData name="明智 高" userId="13106cc9a47d8e8b" providerId="LiveId" clId="{DF1E3E31-530E-4E80-974D-9EEAD474F305}" dt="2024-03-04T06:01:57.905" v="291" actId="478"/>
          <ac:spMkLst>
            <pc:docMk/>
            <pc:sldMk cId="4147024604" sldId="10543"/>
            <ac:spMk id="4" creationId="{1FCA74B8-0116-EBE2-658C-3EE1B8A34078}"/>
          </ac:spMkLst>
        </pc:spChg>
        <pc:picChg chg="add del mod">
          <ac:chgData name="明智 高" userId="13106cc9a47d8e8b" providerId="LiveId" clId="{DF1E3E31-530E-4E80-974D-9EEAD474F305}" dt="2024-03-04T06:02:11.589" v="297" actId="478"/>
          <ac:picMkLst>
            <pc:docMk/>
            <pc:sldMk cId="4147024604" sldId="10543"/>
            <ac:picMk id="6" creationId="{FBCADDF3-A346-E507-75A0-1CE68D9D1D7F}"/>
          </ac:picMkLst>
        </pc:picChg>
        <pc:picChg chg="add mod">
          <ac:chgData name="明智 高" userId="13106cc9a47d8e8b" providerId="LiveId" clId="{DF1E3E31-530E-4E80-974D-9EEAD474F305}" dt="2024-03-04T06:02:48.413" v="310" actId="1076"/>
          <ac:picMkLst>
            <pc:docMk/>
            <pc:sldMk cId="4147024604" sldId="10543"/>
            <ac:picMk id="8" creationId="{08E51871-7D57-1071-DED7-4DBE9BF35292}"/>
          </ac:picMkLst>
        </pc:picChg>
      </pc:sldChg>
      <pc:sldMasterChg chg="del delSldLayout">
        <pc:chgData name="明智 高" userId="13106cc9a47d8e8b" providerId="LiveId" clId="{DF1E3E31-530E-4E80-974D-9EEAD474F305}" dt="2024-03-03T09:12:34.835" v="0" actId="47"/>
        <pc:sldMasterMkLst>
          <pc:docMk/>
          <pc:sldMasterMk cId="1094806715" sldId="2147483679"/>
        </pc:sldMasterMkLst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840543902" sldId="2147483680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2023406043" sldId="2147483681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432964566" sldId="2147483682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2198582753" sldId="2147483683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547978849" sldId="2147483684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271629415" sldId="2147483685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600850179" sldId="2147483686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32187472" sldId="2147483687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244125986" sldId="2147483688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2998265497" sldId="2147483689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119126097" sldId="2147483690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059975818" sldId="2147483691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357603370" sldId="2147483692"/>
          </pc:sldLayoutMkLst>
        </pc:sldLayoutChg>
      </pc:sldMasterChg>
      <pc:sldMasterChg chg="del delSldLayout">
        <pc:chgData name="明智 高" userId="13106cc9a47d8e8b" providerId="LiveId" clId="{DF1E3E31-530E-4E80-974D-9EEAD474F305}" dt="2024-03-03T09:12:34.835" v="0" actId="47"/>
        <pc:sldMasterMkLst>
          <pc:docMk/>
          <pc:sldMasterMk cId="2050090083" sldId="2147483693"/>
        </pc:sldMasterMkLst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277435825" sldId="2147483694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823274982" sldId="2147483695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4193357416" sldId="2147483696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948431990" sldId="2147483697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006309694" sldId="2147483698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851032612" sldId="2147483699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389948939" sldId="2147483700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338342352" sldId="2147483701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528106242" sldId="2147483702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007610530" sldId="2147483703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728218489" sldId="2147483704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187425686" sldId="2147483705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828280050" sldId="2147483706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3978085603" sldId="2147483707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504148735" sldId="2147483708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90320413" sldId="2147483709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4279577347" sldId="214748371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88156-1826-4F41-A53E-48BEA7A5A9B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DFECFDD-23CD-41DF-8004-ADF046018880}">
      <dgm:prSet phldrT="[文字]" custT="1"/>
      <dgm:spPr/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每日工作計劃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F93B19-E37C-47FE-B14C-A4F25451DE62}" type="parTrans" cxnId="{275FBE8E-0D2C-4429-BE9A-739367B25400}">
      <dgm:prSet/>
      <dgm:spPr/>
      <dgm:t>
        <a:bodyPr/>
        <a:lstStyle/>
        <a:p>
          <a:endParaRPr lang="zh-TW" altLang="en-US"/>
        </a:p>
      </dgm:t>
    </dgm:pt>
    <dgm:pt modelId="{C8F672B5-190E-4951-8BB5-AC8E02CE9A96}" type="sibTrans" cxnId="{275FBE8E-0D2C-4429-BE9A-739367B25400}">
      <dgm:prSet/>
      <dgm:spPr/>
      <dgm:t>
        <a:bodyPr/>
        <a:lstStyle/>
        <a:p>
          <a:endParaRPr lang="zh-TW" altLang="en-US"/>
        </a:p>
      </dgm:t>
    </dgm:pt>
    <dgm:pt modelId="{A671F319-452E-440E-9EB1-2EF9C787653A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短期目標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9BD100-BD0C-4E20-910B-EBE7800E9722}" type="parTrans" cxnId="{4B688985-A90D-4A71-BA6B-590315204D3B}">
      <dgm:prSet/>
      <dgm:spPr/>
      <dgm:t>
        <a:bodyPr/>
        <a:lstStyle/>
        <a:p>
          <a:endParaRPr lang="zh-TW" altLang="en-US"/>
        </a:p>
      </dgm:t>
    </dgm:pt>
    <dgm:pt modelId="{9A63BD9D-B593-4705-97F3-1524D5666942}" type="sibTrans" cxnId="{4B688985-A90D-4A71-BA6B-590315204D3B}">
      <dgm:prSet/>
      <dgm:spPr/>
      <dgm:t>
        <a:bodyPr/>
        <a:lstStyle/>
        <a:p>
          <a:endParaRPr lang="zh-TW" altLang="en-US"/>
        </a:p>
      </dgm:t>
    </dgm:pt>
    <dgm:pt modelId="{D6A209F0-8FF0-40ED-ACC0-799F6E755FEF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中、長期目標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42C544-9E29-4C9A-86C5-5A79BC402AB7}" type="parTrans" cxnId="{E7D6BB56-F2F6-4787-B23A-A3E1D6A7CF57}">
      <dgm:prSet/>
      <dgm:spPr/>
      <dgm:t>
        <a:bodyPr/>
        <a:lstStyle/>
        <a:p>
          <a:endParaRPr lang="zh-TW" altLang="en-US"/>
        </a:p>
      </dgm:t>
    </dgm:pt>
    <dgm:pt modelId="{C2036A5C-1455-4C18-A3EE-E8DA40BB7D0D}" type="sibTrans" cxnId="{E7D6BB56-F2F6-4787-B23A-A3E1D6A7CF57}">
      <dgm:prSet/>
      <dgm:spPr/>
      <dgm:t>
        <a:bodyPr/>
        <a:lstStyle/>
        <a:p>
          <a:endParaRPr lang="zh-TW" altLang="en-US"/>
        </a:p>
      </dgm:t>
    </dgm:pt>
    <dgm:pt modelId="{7F172F62-C2C3-4627-9747-EF2CF2DB6FD1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496697-263B-4135-A866-A232D5656C73}" type="parTrans" cxnId="{52D3D520-C6A8-43C7-BB60-DA2315404EA7}">
      <dgm:prSet/>
      <dgm:spPr/>
      <dgm:t>
        <a:bodyPr/>
        <a:lstStyle/>
        <a:p>
          <a:endParaRPr lang="zh-TW" altLang="en-US"/>
        </a:p>
      </dgm:t>
    </dgm:pt>
    <dgm:pt modelId="{771D88ED-E1F5-4AC6-8E3B-8EBF36E0FE66}" type="sibTrans" cxnId="{52D3D520-C6A8-43C7-BB60-DA2315404EA7}">
      <dgm:prSet/>
      <dgm:spPr/>
      <dgm:t>
        <a:bodyPr/>
        <a:lstStyle/>
        <a:p>
          <a:endParaRPr lang="zh-TW" altLang="en-US"/>
        </a:p>
      </dgm:t>
    </dgm:pt>
    <dgm:pt modelId="{F86DB0A5-A521-4EC7-99B3-E91719AC31E9}" type="pres">
      <dgm:prSet presAssocID="{ABE88156-1826-4F41-A53E-48BEA7A5A9B8}" presName="Name0" presStyleCnt="0">
        <dgm:presLayoutVars>
          <dgm:dir/>
          <dgm:animLvl val="lvl"/>
          <dgm:resizeHandles val="exact"/>
        </dgm:presLayoutVars>
      </dgm:prSet>
      <dgm:spPr/>
    </dgm:pt>
    <dgm:pt modelId="{984B1F15-CE4C-48CD-ADB6-D689419653CC}" type="pres">
      <dgm:prSet presAssocID="{8DFECFDD-23CD-41DF-8004-ADF046018880}" presName="Name8" presStyleCnt="0"/>
      <dgm:spPr/>
    </dgm:pt>
    <dgm:pt modelId="{9DF0D67F-71BF-417E-B34D-B4B7BD0A3A45}" type="pres">
      <dgm:prSet presAssocID="{8DFECFDD-23CD-41DF-8004-ADF046018880}" presName="level" presStyleLbl="node1" presStyleIdx="0" presStyleCnt="4">
        <dgm:presLayoutVars>
          <dgm:chMax val="1"/>
          <dgm:bulletEnabled val="1"/>
        </dgm:presLayoutVars>
      </dgm:prSet>
      <dgm:spPr/>
    </dgm:pt>
    <dgm:pt modelId="{8323D87C-75FC-42B8-ACF7-9661174D3783}" type="pres">
      <dgm:prSet presAssocID="{8DFECFDD-23CD-41DF-8004-ADF0460188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93FDE7-F36C-4368-BE8A-8FB7564B8E4D}" type="pres">
      <dgm:prSet presAssocID="{A671F319-452E-440E-9EB1-2EF9C787653A}" presName="Name8" presStyleCnt="0"/>
      <dgm:spPr/>
    </dgm:pt>
    <dgm:pt modelId="{1C107E08-EE25-4461-8B19-B24E775CE707}" type="pres">
      <dgm:prSet presAssocID="{A671F319-452E-440E-9EB1-2EF9C787653A}" presName="level" presStyleLbl="node1" presStyleIdx="1" presStyleCnt="4">
        <dgm:presLayoutVars>
          <dgm:chMax val="1"/>
          <dgm:bulletEnabled val="1"/>
        </dgm:presLayoutVars>
      </dgm:prSet>
      <dgm:spPr/>
    </dgm:pt>
    <dgm:pt modelId="{9045EF37-688F-4AF1-AF56-BCA1F535E80A}" type="pres">
      <dgm:prSet presAssocID="{A671F319-452E-440E-9EB1-2EF9C78765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F4DF4F-EC94-482C-ACE9-410E67856111}" type="pres">
      <dgm:prSet presAssocID="{D6A209F0-8FF0-40ED-ACC0-799F6E755FEF}" presName="Name8" presStyleCnt="0"/>
      <dgm:spPr/>
    </dgm:pt>
    <dgm:pt modelId="{CFECCEC8-EEE5-4806-AC2C-6FE8BE6FC324}" type="pres">
      <dgm:prSet presAssocID="{D6A209F0-8FF0-40ED-ACC0-799F6E755FEF}" presName="level" presStyleLbl="node1" presStyleIdx="2" presStyleCnt="4">
        <dgm:presLayoutVars>
          <dgm:chMax val="1"/>
          <dgm:bulletEnabled val="1"/>
        </dgm:presLayoutVars>
      </dgm:prSet>
      <dgm:spPr/>
    </dgm:pt>
    <dgm:pt modelId="{03D879DC-0836-468A-8F58-7B2D1F2B242D}" type="pres">
      <dgm:prSet presAssocID="{D6A209F0-8FF0-40ED-ACC0-799F6E755F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214668-8AD1-4E66-AF61-418E82C2A74B}" type="pres">
      <dgm:prSet presAssocID="{7F172F62-C2C3-4627-9747-EF2CF2DB6FD1}" presName="Name8" presStyleCnt="0"/>
      <dgm:spPr/>
    </dgm:pt>
    <dgm:pt modelId="{589F04A3-7077-49EB-9D09-E6D17EC65CD6}" type="pres">
      <dgm:prSet presAssocID="{7F172F62-C2C3-4627-9747-EF2CF2DB6FD1}" presName="level" presStyleLbl="node1" presStyleIdx="3" presStyleCnt="4">
        <dgm:presLayoutVars>
          <dgm:chMax val="1"/>
          <dgm:bulletEnabled val="1"/>
        </dgm:presLayoutVars>
      </dgm:prSet>
      <dgm:spPr/>
    </dgm:pt>
    <dgm:pt modelId="{810E7C97-68F6-4171-AC5B-F220A5AF4534}" type="pres">
      <dgm:prSet presAssocID="{7F172F62-C2C3-4627-9747-EF2CF2DB6FD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A68F01-5479-4219-97D7-4868BA19FC23}" type="presOf" srcId="{D6A209F0-8FF0-40ED-ACC0-799F6E755FEF}" destId="{CFECCEC8-EEE5-4806-AC2C-6FE8BE6FC324}" srcOrd="0" destOrd="0" presId="urn:microsoft.com/office/officeart/2005/8/layout/pyramid1"/>
    <dgm:cxn modelId="{52D3D520-C6A8-43C7-BB60-DA2315404EA7}" srcId="{ABE88156-1826-4F41-A53E-48BEA7A5A9B8}" destId="{7F172F62-C2C3-4627-9747-EF2CF2DB6FD1}" srcOrd="3" destOrd="0" parTransId="{07496697-263B-4135-A866-A232D5656C73}" sibTransId="{771D88ED-E1F5-4AC6-8E3B-8EBF36E0FE66}"/>
    <dgm:cxn modelId="{0AC51A73-98EF-4A75-8E7A-422926C912C4}" type="presOf" srcId="{8DFECFDD-23CD-41DF-8004-ADF046018880}" destId="{9DF0D67F-71BF-417E-B34D-B4B7BD0A3A45}" srcOrd="0" destOrd="0" presId="urn:microsoft.com/office/officeart/2005/8/layout/pyramid1"/>
    <dgm:cxn modelId="{E7D6BB56-F2F6-4787-B23A-A3E1D6A7CF57}" srcId="{ABE88156-1826-4F41-A53E-48BEA7A5A9B8}" destId="{D6A209F0-8FF0-40ED-ACC0-799F6E755FEF}" srcOrd="2" destOrd="0" parTransId="{DE42C544-9E29-4C9A-86C5-5A79BC402AB7}" sibTransId="{C2036A5C-1455-4C18-A3EE-E8DA40BB7D0D}"/>
    <dgm:cxn modelId="{0F030F57-6620-43BE-B1A6-4FA83F3153EE}" type="presOf" srcId="{A671F319-452E-440E-9EB1-2EF9C787653A}" destId="{9045EF37-688F-4AF1-AF56-BCA1F535E80A}" srcOrd="1" destOrd="0" presId="urn:microsoft.com/office/officeart/2005/8/layout/pyramid1"/>
    <dgm:cxn modelId="{2A8AA07C-D3DD-4C57-B24C-A68765BDC486}" type="presOf" srcId="{D6A209F0-8FF0-40ED-ACC0-799F6E755FEF}" destId="{03D879DC-0836-468A-8F58-7B2D1F2B242D}" srcOrd="1" destOrd="0" presId="urn:microsoft.com/office/officeart/2005/8/layout/pyramid1"/>
    <dgm:cxn modelId="{FA696E7F-58FE-472B-AA2A-EBA1BA382D31}" type="presOf" srcId="{7F172F62-C2C3-4627-9747-EF2CF2DB6FD1}" destId="{810E7C97-68F6-4171-AC5B-F220A5AF4534}" srcOrd="1" destOrd="0" presId="urn:microsoft.com/office/officeart/2005/8/layout/pyramid1"/>
    <dgm:cxn modelId="{4B688985-A90D-4A71-BA6B-590315204D3B}" srcId="{ABE88156-1826-4F41-A53E-48BEA7A5A9B8}" destId="{A671F319-452E-440E-9EB1-2EF9C787653A}" srcOrd="1" destOrd="0" parTransId="{5B9BD100-BD0C-4E20-910B-EBE7800E9722}" sibTransId="{9A63BD9D-B593-4705-97F3-1524D5666942}"/>
    <dgm:cxn modelId="{275FBE8E-0D2C-4429-BE9A-739367B25400}" srcId="{ABE88156-1826-4F41-A53E-48BEA7A5A9B8}" destId="{8DFECFDD-23CD-41DF-8004-ADF046018880}" srcOrd="0" destOrd="0" parTransId="{97F93B19-E37C-47FE-B14C-A4F25451DE62}" sibTransId="{C8F672B5-190E-4951-8BB5-AC8E02CE9A96}"/>
    <dgm:cxn modelId="{0A7C4792-4B5C-402E-822A-54C6823BB4B1}" type="presOf" srcId="{8DFECFDD-23CD-41DF-8004-ADF046018880}" destId="{8323D87C-75FC-42B8-ACF7-9661174D3783}" srcOrd="1" destOrd="0" presId="urn:microsoft.com/office/officeart/2005/8/layout/pyramid1"/>
    <dgm:cxn modelId="{85565E95-578C-41CA-A0DB-9B9E29A88E26}" type="presOf" srcId="{7F172F62-C2C3-4627-9747-EF2CF2DB6FD1}" destId="{589F04A3-7077-49EB-9D09-E6D17EC65CD6}" srcOrd="0" destOrd="0" presId="urn:microsoft.com/office/officeart/2005/8/layout/pyramid1"/>
    <dgm:cxn modelId="{3EBEE698-7731-4C35-8477-43862FFE90B8}" type="presOf" srcId="{A671F319-452E-440E-9EB1-2EF9C787653A}" destId="{1C107E08-EE25-4461-8B19-B24E775CE707}" srcOrd="0" destOrd="0" presId="urn:microsoft.com/office/officeart/2005/8/layout/pyramid1"/>
    <dgm:cxn modelId="{ED78ADD6-CAAB-4527-8ADC-76BA74D2D409}" type="presOf" srcId="{ABE88156-1826-4F41-A53E-48BEA7A5A9B8}" destId="{F86DB0A5-A521-4EC7-99B3-E91719AC31E9}" srcOrd="0" destOrd="0" presId="urn:microsoft.com/office/officeart/2005/8/layout/pyramid1"/>
    <dgm:cxn modelId="{DEECDF0F-BB21-450C-93FC-48844BD5546B}" type="presParOf" srcId="{F86DB0A5-A521-4EC7-99B3-E91719AC31E9}" destId="{984B1F15-CE4C-48CD-ADB6-D689419653CC}" srcOrd="0" destOrd="0" presId="urn:microsoft.com/office/officeart/2005/8/layout/pyramid1"/>
    <dgm:cxn modelId="{BA82035C-42D0-4F6F-818F-6D92A155DBAC}" type="presParOf" srcId="{984B1F15-CE4C-48CD-ADB6-D689419653CC}" destId="{9DF0D67F-71BF-417E-B34D-B4B7BD0A3A45}" srcOrd="0" destOrd="0" presId="urn:microsoft.com/office/officeart/2005/8/layout/pyramid1"/>
    <dgm:cxn modelId="{D228FCF5-FAD8-4EC2-91B2-61B88BA6BD4B}" type="presParOf" srcId="{984B1F15-CE4C-48CD-ADB6-D689419653CC}" destId="{8323D87C-75FC-42B8-ACF7-9661174D3783}" srcOrd="1" destOrd="0" presId="urn:microsoft.com/office/officeart/2005/8/layout/pyramid1"/>
    <dgm:cxn modelId="{9AD3E7EB-4DAF-43EC-957F-9062A5AA8393}" type="presParOf" srcId="{F86DB0A5-A521-4EC7-99B3-E91719AC31E9}" destId="{9A93FDE7-F36C-4368-BE8A-8FB7564B8E4D}" srcOrd="1" destOrd="0" presId="urn:microsoft.com/office/officeart/2005/8/layout/pyramid1"/>
    <dgm:cxn modelId="{D705BC6D-43A9-4FC3-A9B6-8C7F925291C1}" type="presParOf" srcId="{9A93FDE7-F36C-4368-BE8A-8FB7564B8E4D}" destId="{1C107E08-EE25-4461-8B19-B24E775CE707}" srcOrd="0" destOrd="0" presId="urn:microsoft.com/office/officeart/2005/8/layout/pyramid1"/>
    <dgm:cxn modelId="{8D931819-68BC-4F40-B4AF-9702A4BE189A}" type="presParOf" srcId="{9A93FDE7-F36C-4368-BE8A-8FB7564B8E4D}" destId="{9045EF37-688F-4AF1-AF56-BCA1F535E80A}" srcOrd="1" destOrd="0" presId="urn:microsoft.com/office/officeart/2005/8/layout/pyramid1"/>
    <dgm:cxn modelId="{DE8AF7EA-C302-4B6E-8606-A9A63A1C8383}" type="presParOf" srcId="{F86DB0A5-A521-4EC7-99B3-E91719AC31E9}" destId="{4DF4DF4F-EC94-482C-ACE9-410E67856111}" srcOrd="2" destOrd="0" presId="urn:microsoft.com/office/officeart/2005/8/layout/pyramid1"/>
    <dgm:cxn modelId="{1A0C99B0-A8A2-47B1-B4AF-406A932B4086}" type="presParOf" srcId="{4DF4DF4F-EC94-482C-ACE9-410E67856111}" destId="{CFECCEC8-EEE5-4806-AC2C-6FE8BE6FC324}" srcOrd="0" destOrd="0" presId="urn:microsoft.com/office/officeart/2005/8/layout/pyramid1"/>
    <dgm:cxn modelId="{5D4A71EF-7435-420B-9399-1E4C5D76CE72}" type="presParOf" srcId="{4DF4DF4F-EC94-482C-ACE9-410E67856111}" destId="{03D879DC-0836-468A-8F58-7B2D1F2B242D}" srcOrd="1" destOrd="0" presId="urn:microsoft.com/office/officeart/2005/8/layout/pyramid1"/>
    <dgm:cxn modelId="{8C879F45-5918-4BFC-BC66-E880533B827E}" type="presParOf" srcId="{F86DB0A5-A521-4EC7-99B3-E91719AC31E9}" destId="{23214668-8AD1-4E66-AF61-418E82C2A74B}" srcOrd="3" destOrd="0" presId="urn:microsoft.com/office/officeart/2005/8/layout/pyramid1"/>
    <dgm:cxn modelId="{45BBD466-3DD4-416F-9CCE-7FDB7F494699}" type="presParOf" srcId="{23214668-8AD1-4E66-AF61-418E82C2A74B}" destId="{589F04A3-7077-49EB-9D09-E6D17EC65CD6}" srcOrd="0" destOrd="0" presId="urn:microsoft.com/office/officeart/2005/8/layout/pyramid1"/>
    <dgm:cxn modelId="{EC6F8A28-93F5-4450-996C-D655D0983694}" type="presParOf" srcId="{23214668-8AD1-4E66-AF61-418E82C2A74B}" destId="{810E7C97-68F6-4171-AC5B-F220A5AF45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88156-1826-4F41-A53E-48BEA7A5A9B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DFECFDD-23CD-41DF-8004-ADF046018880}">
      <dgm:prSet phldrT="[文字]" custT="1"/>
      <dgm:spPr/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每日工作計劃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F93B19-E37C-47FE-B14C-A4F25451DE62}" type="parTrans" cxnId="{275FBE8E-0D2C-4429-BE9A-739367B25400}">
      <dgm:prSet/>
      <dgm:spPr/>
      <dgm:t>
        <a:bodyPr/>
        <a:lstStyle/>
        <a:p>
          <a:endParaRPr lang="zh-TW" altLang="en-US"/>
        </a:p>
      </dgm:t>
    </dgm:pt>
    <dgm:pt modelId="{C8F672B5-190E-4951-8BB5-AC8E02CE9A96}" type="sibTrans" cxnId="{275FBE8E-0D2C-4429-BE9A-739367B25400}">
      <dgm:prSet/>
      <dgm:spPr/>
      <dgm:t>
        <a:bodyPr/>
        <a:lstStyle/>
        <a:p>
          <a:endParaRPr lang="zh-TW" altLang="en-US"/>
        </a:p>
      </dgm:t>
    </dgm:pt>
    <dgm:pt modelId="{A671F319-452E-440E-9EB1-2EF9C787653A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短期目標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9BD100-BD0C-4E20-910B-EBE7800E9722}" type="parTrans" cxnId="{4B688985-A90D-4A71-BA6B-590315204D3B}">
      <dgm:prSet/>
      <dgm:spPr/>
      <dgm:t>
        <a:bodyPr/>
        <a:lstStyle/>
        <a:p>
          <a:endParaRPr lang="zh-TW" altLang="en-US"/>
        </a:p>
      </dgm:t>
    </dgm:pt>
    <dgm:pt modelId="{9A63BD9D-B593-4705-97F3-1524D5666942}" type="sibTrans" cxnId="{4B688985-A90D-4A71-BA6B-590315204D3B}">
      <dgm:prSet/>
      <dgm:spPr/>
      <dgm:t>
        <a:bodyPr/>
        <a:lstStyle/>
        <a:p>
          <a:endParaRPr lang="zh-TW" altLang="en-US"/>
        </a:p>
      </dgm:t>
    </dgm:pt>
    <dgm:pt modelId="{D6A209F0-8FF0-40ED-ACC0-799F6E755FEF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中、長期目標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42C544-9E29-4C9A-86C5-5A79BC402AB7}" type="parTrans" cxnId="{E7D6BB56-F2F6-4787-B23A-A3E1D6A7CF57}">
      <dgm:prSet/>
      <dgm:spPr/>
      <dgm:t>
        <a:bodyPr/>
        <a:lstStyle/>
        <a:p>
          <a:endParaRPr lang="zh-TW" altLang="en-US"/>
        </a:p>
      </dgm:t>
    </dgm:pt>
    <dgm:pt modelId="{C2036A5C-1455-4C18-A3EE-E8DA40BB7D0D}" type="sibTrans" cxnId="{E7D6BB56-F2F6-4787-B23A-A3E1D6A7CF57}">
      <dgm:prSet/>
      <dgm:spPr/>
      <dgm:t>
        <a:bodyPr/>
        <a:lstStyle/>
        <a:p>
          <a:endParaRPr lang="zh-TW" altLang="en-US"/>
        </a:p>
      </dgm:t>
    </dgm:pt>
    <dgm:pt modelId="{7F172F62-C2C3-4627-9747-EF2CF2DB6FD1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496697-263B-4135-A866-A232D5656C73}" type="parTrans" cxnId="{52D3D520-C6A8-43C7-BB60-DA2315404EA7}">
      <dgm:prSet/>
      <dgm:spPr/>
      <dgm:t>
        <a:bodyPr/>
        <a:lstStyle/>
        <a:p>
          <a:endParaRPr lang="zh-TW" altLang="en-US"/>
        </a:p>
      </dgm:t>
    </dgm:pt>
    <dgm:pt modelId="{771D88ED-E1F5-4AC6-8E3B-8EBF36E0FE66}" type="sibTrans" cxnId="{52D3D520-C6A8-43C7-BB60-DA2315404EA7}">
      <dgm:prSet/>
      <dgm:spPr/>
      <dgm:t>
        <a:bodyPr/>
        <a:lstStyle/>
        <a:p>
          <a:endParaRPr lang="zh-TW" altLang="en-US"/>
        </a:p>
      </dgm:t>
    </dgm:pt>
    <dgm:pt modelId="{F86DB0A5-A521-4EC7-99B3-E91719AC31E9}" type="pres">
      <dgm:prSet presAssocID="{ABE88156-1826-4F41-A53E-48BEA7A5A9B8}" presName="Name0" presStyleCnt="0">
        <dgm:presLayoutVars>
          <dgm:dir/>
          <dgm:animLvl val="lvl"/>
          <dgm:resizeHandles val="exact"/>
        </dgm:presLayoutVars>
      </dgm:prSet>
      <dgm:spPr/>
    </dgm:pt>
    <dgm:pt modelId="{984B1F15-CE4C-48CD-ADB6-D689419653CC}" type="pres">
      <dgm:prSet presAssocID="{8DFECFDD-23CD-41DF-8004-ADF046018880}" presName="Name8" presStyleCnt="0"/>
      <dgm:spPr/>
    </dgm:pt>
    <dgm:pt modelId="{9DF0D67F-71BF-417E-B34D-B4B7BD0A3A45}" type="pres">
      <dgm:prSet presAssocID="{8DFECFDD-23CD-41DF-8004-ADF046018880}" presName="level" presStyleLbl="node1" presStyleIdx="0" presStyleCnt="4">
        <dgm:presLayoutVars>
          <dgm:chMax val="1"/>
          <dgm:bulletEnabled val="1"/>
        </dgm:presLayoutVars>
      </dgm:prSet>
      <dgm:spPr/>
    </dgm:pt>
    <dgm:pt modelId="{8323D87C-75FC-42B8-ACF7-9661174D3783}" type="pres">
      <dgm:prSet presAssocID="{8DFECFDD-23CD-41DF-8004-ADF0460188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93FDE7-F36C-4368-BE8A-8FB7564B8E4D}" type="pres">
      <dgm:prSet presAssocID="{A671F319-452E-440E-9EB1-2EF9C787653A}" presName="Name8" presStyleCnt="0"/>
      <dgm:spPr/>
    </dgm:pt>
    <dgm:pt modelId="{1C107E08-EE25-4461-8B19-B24E775CE707}" type="pres">
      <dgm:prSet presAssocID="{A671F319-452E-440E-9EB1-2EF9C787653A}" presName="level" presStyleLbl="node1" presStyleIdx="1" presStyleCnt="4">
        <dgm:presLayoutVars>
          <dgm:chMax val="1"/>
          <dgm:bulletEnabled val="1"/>
        </dgm:presLayoutVars>
      </dgm:prSet>
      <dgm:spPr/>
    </dgm:pt>
    <dgm:pt modelId="{9045EF37-688F-4AF1-AF56-BCA1F535E80A}" type="pres">
      <dgm:prSet presAssocID="{A671F319-452E-440E-9EB1-2EF9C78765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F4DF4F-EC94-482C-ACE9-410E67856111}" type="pres">
      <dgm:prSet presAssocID="{D6A209F0-8FF0-40ED-ACC0-799F6E755FEF}" presName="Name8" presStyleCnt="0"/>
      <dgm:spPr/>
    </dgm:pt>
    <dgm:pt modelId="{CFECCEC8-EEE5-4806-AC2C-6FE8BE6FC324}" type="pres">
      <dgm:prSet presAssocID="{D6A209F0-8FF0-40ED-ACC0-799F6E755FEF}" presName="level" presStyleLbl="node1" presStyleIdx="2" presStyleCnt="4">
        <dgm:presLayoutVars>
          <dgm:chMax val="1"/>
          <dgm:bulletEnabled val="1"/>
        </dgm:presLayoutVars>
      </dgm:prSet>
      <dgm:spPr/>
    </dgm:pt>
    <dgm:pt modelId="{03D879DC-0836-468A-8F58-7B2D1F2B242D}" type="pres">
      <dgm:prSet presAssocID="{D6A209F0-8FF0-40ED-ACC0-799F6E755F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214668-8AD1-4E66-AF61-418E82C2A74B}" type="pres">
      <dgm:prSet presAssocID="{7F172F62-C2C3-4627-9747-EF2CF2DB6FD1}" presName="Name8" presStyleCnt="0"/>
      <dgm:spPr/>
    </dgm:pt>
    <dgm:pt modelId="{589F04A3-7077-49EB-9D09-E6D17EC65CD6}" type="pres">
      <dgm:prSet presAssocID="{7F172F62-C2C3-4627-9747-EF2CF2DB6FD1}" presName="level" presStyleLbl="node1" presStyleIdx="3" presStyleCnt="4">
        <dgm:presLayoutVars>
          <dgm:chMax val="1"/>
          <dgm:bulletEnabled val="1"/>
        </dgm:presLayoutVars>
      </dgm:prSet>
      <dgm:spPr/>
    </dgm:pt>
    <dgm:pt modelId="{810E7C97-68F6-4171-AC5B-F220A5AF4534}" type="pres">
      <dgm:prSet presAssocID="{7F172F62-C2C3-4627-9747-EF2CF2DB6FD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A68F01-5479-4219-97D7-4868BA19FC23}" type="presOf" srcId="{D6A209F0-8FF0-40ED-ACC0-799F6E755FEF}" destId="{CFECCEC8-EEE5-4806-AC2C-6FE8BE6FC324}" srcOrd="0" destOrd="0" presId="urn:microsoft.com/office/officeart/2005/8/layout/pyramid1"/>
    <dgm:cxn modelId="{52D3D520-C6A8-43C7-BB60-DA2315404EA7}" srcId="{ABE88156-1826-4F41-A53E-48BEA7A5A9B8}" destId="{7F172F62-C2C3-4627-9747-EF2CF2DB6FD1}" srcOrd="3" destOrd="0" parTransId="{07496697-263B-4135-A866-A232D5656C73}" sibTransId="{771D88ED-E1F5-4AC6-8E3B-8EBF36E0FE66}"/>
    <dgm:cxn modelId="{0AC51A73-98EF-4A75-8E7A-422926C912C4}" type="presOf" srcId="{8DFECFDD-23CD-41DF-8004-ADF046018880}" destId="{9DF0D67F-71BF-417E-B34D-B4B7BD0A3A45}" srcOrd="0" destOrd="0" presId="urn:microsoft.com/office/officeart/2005/8/layout/pyramid1"/>
    <dgm:cxn modelId="{E7D6BB56-F2F6-4787-B23A-A3E1D6A7CF57}" srcId="{ABE88156-1826-4F41-A53E-48BEA7A5A9B8}" destId="{D6A209F0-8FF0-40ED-ACC0-799F6E755FEF}" srcOrd="2" destOrd="0" parTransId="{DE42C544-9E29-4C9A-86C5-5A79BC402AB7}" sibTransId="{C2036A5C-1455-4C18-A3EE-E8DA40BB7D0D}"/>
    <dgm:cxn modelId="{0F030F57-6620-43BE-B1A6-4FA83F3153EE}" type="presOf" srcId="{A671F319-452E-440E-9EB1-2EF9C787653A}" destId="{9045EF37-688F-4AF1-AF56-BCA1F535E80A}" srcOrd="1" destOrd="0" presId="urn:microsoft.com/office/officeart/2005/8/layout/pyramid1"/>
    <dgm:cxn modelId="{2A8AA07C-D3DD-4C57-B24C-A68765BDC486}" type="presOf" srcId="{D6A209F0-8FF0-40ED-ACC0-799F6E755FEF}" destId="{03D879DC-0836-468A-8F58-7B2D1F2B242D}" srcOrd="1" destOrd="0" presId="urn:microsoft.com/office/officeart/2005/8/layout/pyramid1"/>
    <dgm:cxn modelId="{FA696E7F-58FE-472B-AA2A-EBA1BA382D31}" type="presOf" srcId="{7F172F62-C2C3-4627-9747-EF2CF2DB6FD1}" destId="{810E7C97-68F6-4171-AC5B-F220A5AF4534}" srcOrd="1" destOrd="0" presId="urn:microsoft.com/office/officeart/2005/8/layout/pyramid1"/>
    <dgm:cxn modelId="{4B688985-A90D-4A71-BA6B-590315204D3B}" srcId="{ABE88156-1826-4F41-A53E-48BEA7A5A9B8}" destId="{A671F319-452E-440E-9EB1-2EF9C787653A}" srcOrd="1" destOrd="0" parTransId="{5B9BD100-BD0C-4E20-910B-EBE7800E9722}" sibTransId="{9A63BD9D-B593-4705-97F3-1524D5666942}"/>
    <dgm:cxn modelId="{275FBE8E-0D2C-4429-BE9A-739367B25400}" srcId="{ABE88156-1826-4F41-A53E-48BEA7A5A9B8}" destId="{8DFECFDD-23CD-41DF-8004-ADF046018880}" srcOrd="0" destOrd="0" parTransId="{97F93B19-E37C-47FE-B14C-A4F25451DE62}" sibTransId="{C8F672B5-190E-4951-8BB5-AC8E02CE9A96}"/>
    <dgm:cxn modelId="{0A7C4792-4B5C-402E-822A-54C6823BB4B1}" type="presOf" srcId="{8DFECFDD-23CD-41DF-8004-ADF046018880}" destId="{8323D87C-75FC-42B8-ACF7-9661174D3783}" srcOrd="1" destOrd="0" presId="urn:microsoft.com/office/officeart/2005/8/layout/pyramid1"/>
    <dgm:cxn modelId="{85565E95-578C-41CA-A0DB-9B9E29A88E26}" type="presOf" srcId="{7F172F62-C2C3-4627-9747-EF2CF2DB6FD1}" destId="{589F04A3-7077-49EB-9D09-E6D17EC65CD6}" srcOrd="0" destOrd="0" presId="urn:microsoft.com/office/officeart/2005/8/layout/pyramid1"/>
    <dgm:cxn modelId="{3EBEE698-7731-4C35-8477-43862FFE90B8}" type="presOf" srcId="{A671F319-452E-440E-9EB1-2EF9C787653A}" destId="{1C107E08-EE25-4461-8B19-B24E775CE707}" srcOrd="0" destOrd="0" presId="urn:microsoft.com/office/officeart/2005/8/layout/pyramid1"/>
    <dgm:cxn modelId="{ED78ADD6-CAAB-4527-8ADC-76BA74D2D409}" type="presOf" srcId="{ABE88156-1826-4F41-A53E-48BEA7A5A9B8}" destId="{F86DB0A5-A521-4EC7-99B3-E91719AC31E9}" srcOrd="0" destOrd="0" presId="urn:microsoft.com/office/officeart/2005/8/layout/pyramid1"/>
    <dgm:cxn modelId="{DEECDF0F-BB21-450C-93FC-48844BD5546B}" type="presParOf" srcId="{F86DB0A5-A521-4EC7-99B3-E91719AC31E9}" destId="{984B1F15-CE4C-48CD-ADB6-D689419653CC}" srcOrd="0" destOrd="0" presId="urn:microsoft.com/office/officeart/2005/8/layout/pyramid1"/>
    <dgm:cxn modelId="{BA82035C-42D0-4F6F-818F-6D92A155DBAC}" type="presParOf" srcId="{984B1F15-CE4C-48CD-ADB6-D689419653CC}" destId="{9DF0D67F-71BF-417E-B34D-B4B7BD0A3A45}" srcOrd="0" destOrd="0" presId="urn:microsoft.com/office/officeart/2005/8/layout/pyramid1"/>
    <dgm:cxn modelId="{D228FCF5-FAD8-4EC2-91B2-61B88BA6BD4B}" type="presParOf" srcId="{984B1F15-CE4C-48CD-ADB6-D689419653CC}" destId="{8323D87C-75FC-42B8-ACF7-9661174D3783}" srcOrd="1" destOrd="0" presId="urn:microsoft.com/office/officeart/2005/8/layout/pyramid1"/>
    <dgm:cxn modelId="{9AD3E7EB-4DAF-43EC-957F-9062A5AA8393}" type="presParOf" srcId="{F86DB0A5-A521-4EC7-99B3-E91719AC31E9}" destId="{9A93FDE7-F36C-4368-BE8A-8FB7564B8E4D}" srcOrd="1" destOrd="0" presId="urn:microsoft.com/office/officeart/2005/8/layout/pyramid1"/>
    <dgm:cxn modelId="{D705BC6D-43A9-4FC3-A9B6-8C7F925291C1}" type="presParOf" srcId="{9A93FDE7-F36C-4368-BE8A-8FB7564B8E4D}" destId="{1C107E08-EE25-4461-8B19-B24E775CE707}" srcOrd="0" destOrd="0" presId="urn:microsoft.com/office/officeart/2005/8/layout/pyramid1"/>
    <dgm:cxn modelId="{8D931819-68BC-4F40-B4AF-9702A4BE189A}" type="presParOf" srcId="{9A93FDE7-F36C-4368-BE8A-8FB7564B8E4D}" destId="{9045EF37-688F-4AF1-AF56-BCA1F535E80A}" srcOrd="1" destOrd="0" presId="urn:microsoft.com/office/officeart/2005/8/layout/pyramid1"/>
    <dgm:cxn modelId="{DE8AF7EA-C302-4B6E-8606-A9A63A1C8383}" type="presParOf" srcId="{F86DB0A5-A521-4EC7-99B3-E91719AC31E9}" destId="{4DF4DF4F-EC94-482C-ACE9-410E67856111}" srcOrd="2" destOrd="0" presId="urn:microsoft.com/office/officeart/2005/8/layout/pyramid1"/>
    <dgm:cxn modelId="{1A0C99B0-A8A2-47B1-B4AF-406A932B4086}" type="presParOf" srcId="{4DF4DF4F-EC94-482C-ACE9-410E67856111}" destId="{CFECCEC8-EEE5-4806-AC2C-6FE8BE6FC324}" srcOrd="0" destOrd="0" presId="urn:microsoft.com/office/officeart/2005/8/layout/pyramid1"/>
    <dgm:cxn modelId="{5D4A71EF-7435-420B-9399-1E4C5D76CE72}" type="presParOf" srcId="{4DF4DF4F-EC94-482C-ACE9-410E67856111}" destId="{03D879DC-0836-468A-8F58-7B2D1F2B242D}" srcOrd="1" destOrd="0" presId="urn:microsoft.com/office/officeart/2005/8/layout/pyramid1"/>
    <dgm:cxn modelId="{8C879F45-5918-4BFC-BC66-E880533B827E}" type="presParOf" srcId="{F86DB0A5-A521-4EC7-99B3-E91719AC31E9}" destId="{23214668-8AD1-4E66-AF61-418E82C2A74B}" srcOrd="3" destOrd="0" presId="urn:microsoft.com/office/officeart/2005/8/layout/pyramid1"/>
    <dgm:cxn modelId="{45BBD466-3DD4-416F-9CCE-7FDB7F494699}" type="presParOf" srcId="{23214668-8AD1-4E66-AF61-418E82C2A74B}" destId="{589F04A3-7077-49EB-9D09-E6D17EC65CD6}" srcOrd="0" destOrd="0" presId="urn:microsoft.com/office/officeart/2005/8/layout/pyramid1"/>
    <dgm:cxn modelId="{EC6F8A28-93F5-4450-996C-D655D0983694}" type="presParOf" srcId="{23214668-8AD1-4E66-AF61-418E82C2A74B}" destId="{810E7C97-68F6-4171-AC5B-F220A5AF45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D67F-71BF-417E-B34D-B4B7BD0A3A45}">
      <dsp:nvSpPr>
        <dsp:cNvPr id="0" name=""/>
        <dsp:cNvSpPr/>
      </dsp:nvSpPr>
      <dsp:spPr>
        <a:xfrm>
          <a:off x="2143140" y="0"/>
          <a:ext cx="1428759" cy="857250"/>
        </a:xfrm>
        <a:prstGeom prst="trapezoid">
          <a:avLst>
            <a:gd name="adj" fmla="val 833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每日工作計劃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43140" y="0"/>
        <a:ext cx="1428759" cy="857250"/>
      </dsp:txXfrm>
    </dsp:sp>
    <dsp:sp modelId="{1C107E08-EE25-4461-8B19-B24E775CE707}">
      <dsp:nvSpPr>
        <dsp:cNvPr id="0" name=""/>
        <dsp:cNvSpPr/>
      </dsp:nvSpPr>
      <dsp:spPr>
        <a:xfrm>
          <a:off x="1428759" y="857250"/>
          <a:ext cx="2857519" cy="857250"/>
        </a:xfrm>
        <a:prstGeom prst="trapezoid">
          <a:avLst>
            <a:gd name="adj" fmla="val 833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短期目標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28825" y="857250"/>
        <a:ext cx="1857388" cy="857250"/>
      </dsp:txXfrm>
    </dsp:sp>
    <dsp:sp modelId="{CFECCEC8-EEE5-4806-AC2C-6FE8BE6FC324}">
      <dsp:nvSpPr>
        <dsp:cNvPr id="0" name=""/>
        <dsp:cNvSpPr/>
      </dsp:nvSpPr>
      <dsp:spPr>
        <a:xfrm>
          <a:off x="714380" y="1714500"/>
          <a:ext cx="4286279" cy="857250"/>
        </a:xfrm>
        <a:prstGeom prst="trapezoid">
          <a:avLst>
            <a:gd name="adj" fmla="val 833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中、長期目標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64478" y="1714500"/>
        <a:ext cx="2786082" cy="857250"/>
      </dsp:txXfrm>
    </dsp:sp>
    <dsp:sp modelId="{589F04A3-7077-49EB-9D09-E6D17EC65CD6}">
      <dsp:nvSpPr>
        <dsp:cNvPr id="0" name=""/>
        <dsp:cNvSpPr/>
      </dsp:nvSpPr>
      <dsp:spPr>
        <a:xfrm>
          <a:off x="0" y="2571750"/>
          <a:ext cx="5715039" cy="857250"/>
        </a:xfrm>
        <a:prstGeom prst="trapezoid">
          <a:avLst>
            <a:gd name="adj" fmla="val 833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00131" y="2571750"/>
        <a:ext cx="3714776" cy="857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D67F-71BF-417E-B34D-B4B7BD0A3A45}">
      <dsp:nvSpPr>
        <dsp:cNvPr id="0" name=""/>
        <dsp:cNvSpPr/>
      </dsp:nvSpPr>
      <dsp:spPr>
        <a:xfrm>
          <a:off x="2143140" y="0"/>
          <a:ext cx="1428759" cy="857250"/>
        </a:xfrm>
        <a:prstGeom prst="trapezoid">
          <a:avLst>
            <a:gd name="adj" fmla="val 833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每日工作計劃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43140" y="0"/>
        <a:ext cx="1428759" cy="857250"/>
      </dsp:txXfrm>
    </dsp:sp>
    <dsp:sp modelId="{1C107E08-EE25-4461-8B19-B24E775CE707}">
      <dsp:nvSpPr>
        <dsp:cNvPr id="0" name=""/>
        <dsp:cNvSpPr/>
      </dsp:nvSpPr>
      <dsp:spPr>
        <a:xfrm>
          <a:off x="1428759" y="857250"/>
          <a:ext cx="2857519" cy="857250"/>
        </a:xfrm>
        <a:prstGeom prst="trapezoid">
          <a:avLst>
            <a:gd name="adj" fmla="val 833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短期目標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28825" y="857250"/>
        <a:ext cx="1857388" cy="857250"/>
      </dsp:txXfrm>
    </dsp:sp>
    <dsp:sp modelId="{CFECCEC8-EEE5-4806-AC2C-6FE8BE6FC324}">
      <dsp:nvSpPr>
        <dsp:cNvPr id="0" name=""/>
        <dsp:cNvSpPr/>
      </dsp:nvSpPr>
      <dsp:spPr>
        <a:xfrm>
          <a:off x="714380" y="1714500"/>
          <a:ext cx="4286279" cy="857250"/>
        </a:xfrm>
        <a:prstGeom prst="trapezoid">
          <a:avLst>
            <a:gd name="adj" fmla="val 833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中、長期目標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64478" y="1714500"/>
        <a:ext cx="2786082" cy="857250"/>
      </dsp:txXfrm>
    </dsp:sp>
    <dsp:sp modelId="{589F04A3-7077-49EB-9D09-E6D17EC65CD6}">
      <dsp:nvSpPr>
        <dsp:cNvPr id="0" name=""/>
        <dsp:cNvSpPr/>
      </dsp:nvSpPr>
      <dsp:spPr>
        <a:xfrm>
          <a:off x="0" y="2571750"/>
          <a:ext cx="5715039" cy="857250"/>
        </a:xfrm>
        <a:prstGeom prst="trapezoid">
          <a:avLst>
            <a:gd name="adj" fmla="val 833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價值觀</a:t>
          </a:r>
          <a:endParaRPr lang="zh-TW" altLang="en-US" sz="3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00131" y="2571750"/>
        <a:ext cx="3714776" cy="85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1678-FFF4-CB4C-4492-D28C1343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E1335EA5-C59A-443A-2289-4620F6116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596063" cy="3711575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7B3CDEA-0FBC-6984-6FF9-7AC32C4CA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C5BC51-968F-6E13-AED2-056599156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37C3B-002A-431E-9220-A8FB861285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134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7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3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4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latin typeface="+mn-l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82CD-6D99-48F6-9DC0-461E109816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164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63" y="205932"/>
            <a:ext cx="8230076" cy="85705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25A-FE46-499D-8D34-C2AE898E938A}" type="datetime1">
              <a:rPr lang="zh-CN" altLang="en-US"/>
              <a:pPr>
                <a:defRPr/>
              </a:pPr>
              <a:t>2024/3/4</a:t>
            </a:fld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cs typeface="+mn-ea"/>
              </a:defRPr>
            </a:lvl1pPr>
          </a:lstStyle>
          <a:p>
            <a:pPr>
              <a:defRPr/>
            </a:pPr>
            <a:fld id="{464647AD-A1B2-47B5-9CCD-A6C879E6A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3401"/>
      </p:ext>
    </p:extLst>
  </p:cSld>
  <p:clrMapOvr>
    <a:masterClrMapping/>
  </p:clrMapOvr>
  <p:transition advTm="5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 preserve="1">
  <p:cSld name="1_Blank - Transparent kids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38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 userDrawn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19371EBE-3480-FD24-8059-C346AB5E4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644" y="158897"/>
            <a:ext cx="7861740" cy="641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B53ECD3E-0461-D191-28F7-06BBFB6B8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44" y="871264"/>
            <a:ext cx="7861740" cy="402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1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EBD-CABB-4834-BB03-20D02363EF9B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64C-1B4C-4902-A4FA-6501EAA6B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50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06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35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5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  <p:sldLayoutId id="214748366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CBC2E-DA05-44C9-A9C7-18C49402DD73}" type="datetimeFigureOut">
              <a:rPr lang="zh-TW" altLang="en-US" smtClean="0"/>
              <a:pPr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2643758"/>
            <a:ext cx="396000" cy="24997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1491630"/>
            <a:ext cx="396000" cy="11521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27534"/>
            <a:ext cx="396000" cy="864096"/>
          </a:xfrm>
          <a:prstGeom prst="rect">
            <a:avLst/>
          </a:prstGeom>
          <a:solidFill>
            <a:srgbClr val="00ADDC">
              <a:alpha val="6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0"/>
            <a:ext cx="396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67114" y="530722"/>
            <a:ext cx="3980225" cy="29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時間管理</a:t>
            </a:r>
            <a:br>
              <a:rPr lang="en-US" altLang="zh-TW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</a:br>
            <a:r>
              <a:rPr lang="zh-TW" altLang="en-US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價值觀</a:t>
            </a:r>
            <a:endParaRPr lang="en-US" sz="5400" dirty="0">
              <a:solidFill>
                <a:srgbClr val="FFC000"/>
              </a:solidFill>
              <a:latin typeface="超研澤顏楷" panose="02010609010101010101" pitchFamily="49" charset="-120"/>
              <a:ea typeface="超研澤顏楷" panose="02010609010101010101" pitchFamily="49" charset="-120"/>
              <a:cs typeface="超研澤顏楷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D2E6AC-5E12-87D1-ED82-1533B8028032}"/>
              </a:ext>
            </a:extLst>
          </p:cNvPr>
          <p:cNvSpPr txBox="1"/>
          <p:nvPr/>
        </p:nvSpPr>
        <p:spPr>
          <a:xfrm>
            <a:off x="-235931" y="2962468"/>
            <a:ext cx="478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高明智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惟智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文字, 卡通, 胭脂紅, 圖形 的圖片&#10;&#10;自動產生的描述">
            <a:extLst>
              <a:ext uri="{FF2B5EF4-FFF2-40B4-BE49-F238E27FC236}">
                <a16:creationId xmlns:a16="http://schemas.microsoft.com/office/drawing/2014/main" id="{0FDEB8C6-2B61-C1D8-6442-5C535D61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23" y="1029923"/>
            <a:ext cx="4373726" cy="331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什麼不能等</a:t>
            </a:r>
            <a:r>
              <a:rPr lang="en-US" altLang="zh-TW" dirty="0"/>
              <a:t>?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7224" y="1232288"/>
            <a:ext cx="7772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>
                <a:solidFill>
                  <a:srgbClr val="FFC000"/>
                </a:solidFill>
              </a:rPr>
              <a:t>行孝</a:t>
            </a:r>
            <a:r>
              <a:rPr lang="zh-TW" altLang="en-US" sz="2800" dirty="0"/>
              <a:t>不能等</a:t>
            </a:r>
          </a:p>
          <a:p>
            <a:pPr eaLnBrk="1" hangingPunct="1"/>
            <a:r>
              <a:rPr lang="zh-TW" altLang="en-US" sz="2800" dirty="0">
                <a:solidFill>
                  <a:srgbClr val="FFC000"/>
                </a:solidFill>
              </a:rPr>
              <a:t>為善</a:t>
            </a:r>
            <a:r>
              <a:rPr lang="zh-TW" altLang="en-US" sz="2800" dirty="0"/>
              <a:t>不能等</a:t>
            </a:r>
          </a:p>
          <a:p>
            <a:pPr eaLnBrk="1" hangingPunct="1"/>
            <a:r>
              <a:rPr lang="en-US" altLang="zh-TW" sz="2800" dirty="0"/>
              <a:t>----</a:t>
            </a:r>
            <a:r>
              <a:rPr lang="zh-TW" altLang="en-US" sz="2800" dirty="0"/>
              <a:t>證嚴法師</a:t>
            </a:r>
          </a:p>
        </p:txBody>
      </p:sp>
      <p:pic>
        <p:nvPicPr>
          <p:cNvPr id="136197" name="Picture 4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57450"/>
            <a:ext cx="3251200" cy="21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價值觀的例子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7224" y="1178709"/>
            <a:ext cx="7772400" cy="3429000"/>
          </a:xfrm>
        </p:spPr>
        <p:txBody>
          <a:bodyPr/>
          <a:lstStyle/>
          <a:p>
            <a:pPr eaLnBrk="1" hangingPunct="1"/>
            <a:r>
              <a:rPr lang="zh-TW" altLang="en-US" dirty="0"/>
              <a:t>富蘭克林</a:t>
            </a:r>
          </a:p>
          <a:p>
            <a:pPr eaLnBrk="1" hangingPunct="1"/>
            <a:r>
              <a:rPr lang="zh-TW" altLang="en-US" dirty="0"/>
              <a:t>高明智</a:t>
            </a:r>
          </a:p>
          <a:p>
            <a:pPr eaLnBrk="1" hangingPunct="1"/>
            <a:r>
              <a:rPr lang="zh-TW" altLang="en-US" dirty="0"/>
              <a:t>範例</a:t>
            </a:r>
          </a:p>
        </p:txBody>
      </p:sp>
      <p:pic>
        <p:nvPicPr>
          <p:cNvPr id="3" name="圖片 2" descr="一張含有 人的臉孔, 人員, 服裝, 室內 的圖片&#10;&#10;自動產生的描述">
            <a:extLst>
              <a:ext uri="{FF2B5EF4-FFF2-40B4-BE49-F238E27FC236}">
                <a16:creationId xmlns:a16="http://schemas.microsoft.com/office/drawing/2014/main" id="{260DEC4D-79C3-2603-F87C-985662514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51670"/>
            <a:ext cx="377652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Benjamin Franklin</a:t>
            </a:r>
            <a:r>
              <a:rPr lang="en-US" altLang="zh-TW" dirty="0">
                <a:latin typeface="Times New Roman"/>
              </a:rPr>
              <a:t>’</a:t>
            </a:r>
            <a:r>
              <a:rPr lang="en-US" altLang="zh-TW" dirty="0"/>
              <a:t>s 13 Virtues</a:t>
            </a:r>
          </a:p>
        </p:txBody>
      </p:sp>
      <p:sp>
        <p:nvSpPr>
          <p:cNvPr id="7885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1214414" y="1446602"/>
            <a:ext cx="3749040" cy="342900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節制飲食</a:t>
            </a:r>
          </a:p>
          <a:p>
            <a:r>
              <a:rPr lang="zh-TW" altLang="en-US" dirty="0"/>
              <a:t>不說是非</a:t>
            </a:r>
          </a:p>
          <a:p>
            <a:r>
              <a:rPr lang="zh-TW" altLang="en-US" dirty="0"/>
              <a:t>井然有序</a:t>
            </a:r>
          </a:p>
          <a:p>
            <a:r>
              <a:rPr lang="zh-TW" altLang="en-US" dirty="0"/>
              <a:t>解決問題</a:t>
            </a:r>
          </a:p>
          <a:p>
            <a:r>
              <a:rPr lang="zh-TW" altLang="en-US" dirty="0"/>
              <a:t>節儉布施</a:t>
            </a:r>
          </a:p>
          <a:p>
            <a:r>
              <a:rPr lang="zh-TW" altLang="en-US" dirty="0"/>
              <a:t>勤勉精進</a:t>
            </a:r>
          </a:p>
          <a:p>
            <a:r>
              <a:rPr lang="zh-TW" altLang="en-US" dirty="0"/>
              <a:t>誠懇務實</a:t>
            </a:r>
          </a:p>
          <a:p>
            <a:endParaRPr lang="zh-TW" altLang="en-US" dirty="0"/>
          </a:p>
        </p:txBody>
      </p:sp>
      <p:sp>
        <p:nvSpPr>
          <p:cNvPr id="78852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543050"/>
            <a:ext cx="3810000" cy="3086100"/>
          </a:xfrm>
        </p:spPr>
        <p:txBody>
          <a:bodyPr>
            <a:normAutofit lnSpcReduction="10000"/>
          </a:bodyPr>
          <a:lstStyle/>
          <a:p>
            <a:r>
              <a:rPr lang="zh-TW" altLang="en-US"/>
              <a:t>正義無私</a:t>
            </a:r>
          </a:p>
          <a:p>
            <a:r>
              <a:rPr lang="zh-TW" altLang="en-US"/>
              <a:t>中庸之道</a:t>
            </a:r>
          </a:p>
          <a:p>
            <a:r>
              <a:rPr lang="zh-TW" altLang="en-US"/>
              <a:t>儀容整潔</a:t>
            </a:r>
          </a:p>
          <a:p>
            <a:r>
              <a:rPr lang="zh-TW" altLang="en-US"/>
              <a:t>平靜自在</a:t>
            </a:r>
          </a:p>
          <a:p>
            <a:r>
              <a:rPr lang="zh-TW" altLang="en-US"/>
              <a:t>純潔慈悲</a:t>
            </a:r>
          </a:p>
          <a:p>
            <a:r>
              <a:rPr lang="zh-TW" altLang="en-US"/>
              <a:t>謙卑奉獻</a:t>
            </a:r>
          </a:p>
          <a:p>
            <a:endParaRPr lang="zh-TW" altLang="en-US"/>
          </a:p>
        </p:txBody>
      </p:sp>
      <p:graphicFrame>
        <p:nvGraphicFramePr>
          <p:cNvPr id="78853" name="Object 2053"/>
          <p:cNvGraphicFramePr>
            <a:graphicFrameLocks noChangeAspect="1"/>
          </p:cNvGraphicFramePr>
          <p:nvPr/>
        </p:nvGraphicFramePr>
        <p:xfrm>
          <a:off x="3581400" y="1257300"/>
          <a:ext cx="19050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4699800" imgH="8961120" progId="">
                  <p:embed/>
                </p:oleObj>
              </mc:Choice>
              <mc:Fallback>
                <p:oleObj name="多媒體項目" r:id="rId2" imgW="4699800" imgH="8961120" progId="">
                  <p:embed/>
                  <p:pic>
                    <p:nvPicPr>
                      <p:cNvPr id="78853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57300"/>
                        <a:ext cx="1905000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人的臉孔, 文字, 人員, 男人 的圖片&#10;&#10;自動產生的描述">
            <a:extLst>
              <a:ext uri="{FF2B5EF4-FFF2-40B4-BE49-F238E27FC236}">
                <a16:creationId xmlns:a16="http://schemas.microsoft.com/office/drawing/2014/main" id="{E021619F-D16C-5DD3-5A1E-8DC26ACE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43" y="0"/>
            <a:ext cx="4408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4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45CAD4BE-AF35-38C7-0873-84C12D7A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8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行, 數字 的圖片&#10;&#10;自動產生的描述">
            <a:extLst>
              <a:ext uri="{FF2B5EF4-FFF2-40B4-BE49-F238E27FC236}">
                <a16:creationId xmlns:a16="http://schemas.microsoft.com/office/drawing/2014/main" id="{9EA76CD0-9FC1-3486-3CD2-B0C4A358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1" b="5714"/>
          <a:stretch/>
        </p:blipFill>
        <p:spPr>
          <a:xfrm>
            <a:off x="2364239" y="0"/>
            <a:ext cx="44155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高明智的10大價值觀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339445"/>
            <a:ext cx="3749040" cy="3429000"/>
          </a:xfrm>
        </p:spPr>
        <p:txBody>
          <a:bodyPr/>
          <a:lstStyle/>
          <a:p>
            <a:r>
              <a:rPr lang="zh-TW" altLang="en-US" dirty="0"/>
              <a:t>運動強身</a:t>
            </a:r>
          </a:p>
          <a:p>
            <a:r>
              <a:rPr lang="zh-TW" altLang="en-US" dirty="0"/>
              <a:t>潔淨飲食</a:t>
            </a:r>
          </a:p>
          <a:p>
            <a:r>
              <a:rPr lang="zh-TW" altLang="en-US" dirty="0"/>
              <a:t>清心自在</a:t>
            </a:r>
          </a:p>
          <a:p>
            <a:r>
              <a:rPr lang="zh-TW" altLang="en-US" dirty="0"/>
              <a:t>智慧人生</a:t>
            </a:r>
          </a:p>
          <a:p>
            <a:r>
              <a:rPr lang="zh-TW" altLang="en-US" dirty="0"/>
              <a:t>財務健全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7987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29190" y="1393023"/>
            <a:ext cx="3749040" cy="3429000"/>
          </a:xfrm>
        </p:spPr>
        <p:txBody>
          <a:bodyPr/>
          <a:lstStyle/>
          <a:p>
            <a:r>
              <a:rPr lang="zh-TW" altLang="en-US" dirty="0"/>
              <a:t>藝術涵養</a:t>
            </a:r>
          </a:p>
          <a:p>
            <a:r>
              <a:rPr lang="zh-TW" altLang="en-US" dirty="0"/>
              <a:t>家人和樂</a:t>
            </a:r>
          </a:p>
          <a:p>
            <a:r>
              <a:rPr lang="zh-TW" altLang="en-US" dirty="0"/>
              <a:t>休閒生活</a:t>
            </a:r>
          </a:p>
          <a:p>
            <a:r>
              <a:rPr lang="zh-TW" altLang="en-US" dirty="0"/>
              <a:t>快樂人際</a:t>
            </a:r>
          </a:p>
          <a:p>
            <a:r>
              <a:rPr lang="zh-TW" altLang="en-US" dirty="0"/>
              <a:t>利益社會</a:t>
            </a: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7238"/>
              </p:ext>
            </p:extLst>
          </p:nvPr>
        </p:nvGraphicFramePr>
        <p:xfrm>
          <a:off x="3003370" y="3695156"/>
          <a:ext cx="2068513" cy="116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5966280" imgH="4495680" progId="">
                  <p:embed/>
                </p:oleObj>
              </mc:Choice>
              <mc:Fallback>
                <p:oleObj name="多媒體項目" r:id="rId2" imgW="5966280" imgH="4495680" progId="">
                  <p:embed/>
                  <p:pic>
                    <p:nvPicPr>
                      <p:cNvPr id="16076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370" y="3695156"/>
                        <a:ext cx="2068513" cy="1169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6D5595F-D05B-2293-E22B-B65376D5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運動強身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B0D19F9-378D-E85D-CCEA-32B9E9A30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將運動視為活力與能量的來源，每天至少要有</a:t>
            </a:r>
            <a:r>
              <a:rPr lang="en-US" altLang="zh-TW" dirty="0"/>
              <a:t>30min</a:t>
            </a:r>
            <a:r>
              <a:rPr lang="zh-TW" altLang="en-US" dirty="0"/>
              <a:t>的運動調身時間。</a:t>
            </a:r>
          </a:p>
          <a:p>
            <a:r>
              <a:rPr lang="zh-TW" altLang="en-US" dirty="0"/>
              <a:t>健康的身體要靠運動，要活就要動，打坐可以促進身心的健康。</a:t>
            </a:r>
          </a:p>
          <a:p>
            <a:r>
              <a:rPr lang="zh-TW" altLang="en-US" dirty="0"/>
              <a:t>選擇爬山、散步，動禪、禮佛等適合自己的運動。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187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C3088-72C4-AE24-F160-39AB192C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潔淨飲食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A34EE1-8E18-8807-3037-33446DAAA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以持戒的心情節制飲食，只吃乾淨、自然、營養均衡的食物。</a:t>
            </a:r>
          </a:p>
          <a:p>
            <a:r>
              <a:rPr lang="zh-TW" altLang="en-US" dirty="0"/>
              <a:t>持齋戒，不乾淨、不健康、不好的食物、飲料、空氣</a:t>
            </a:r>
            <a:r>
              <a:rPr lang="en-US" altLang="zh-TW" dirty="0"/>
              <a:t>…</a:t>
            </a:r>
            <a:r>
              <a:rPr lang="zh-TW" altLang="en-US" dirty="0"/>
              <a:t>不進入體內。</a:t>
            </a:r>
          </a:p>
          <a:p>
            <a:r>
              <a:rPr lang="zh-TW" altLang="en-US" dirty="0"/>
              <a:t>吃七分飽，睡前</a:t>
            </a:r>
            <a:r>
              <a:rPr lang="en-US" altLang="zh-TW" dirty="0"/>
              <a:t>3hr</a:t>
            </a:r>
            <a:r>
              <a:rPr lang="zh-TW" altLang="en-US" dirty="0"/>
              <a:t>不食、不吃刺激性太強的東西、飯後百步行。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280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DDA1EC-F031-D7DA-2211-9DFFE8D0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清心自在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45203F-26DC-7B2B-4FEA-B037400AE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調和情緒、經常微笑、口出蓮花、凡事往正面思考、促成正向循環。</a:t>
            </a:r>
          </a:p>
          <a:p>
            <a:r>
              <a:rPr lang="zh-TW" altLang="en-US" dirty="0"/>
              <a:t>不罵人、不生氣、不造口業、培養出幽默感、忍辱、經常讚美他人、愛語、視逆境為增上緣。</a:t>
            </a:r>
          </a:p>
          <a:p>
            <a:r>
              <a:rPr lang="zh-TW" altLang="en-US" dirty="0"/>
              <a:t>遇不合理的事情時要禪定，做好溝通，修己，不做虧心事。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603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戶外, 天空, 雲, 人員 的圖片&#10;&#10;自動產生的描述">
            <a:extLst>
              <a:ext uri="{FF2B5EF4-FFF2-40B4-BE49-F238E27FC236}">
                <a16:creationId xmlns:a16="http://schemas.microsoft.com/office/drawing/2014/main" id="{50086A82-4DDE-6419-43CF-5318BF6F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91" y="1020085"/>
            <a:ext cx="4339727" cy="316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5C2597E-6943-94FC-8449-49629FCC06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9DBC2E-92AD-5435-9802-B6002FF39886}"/>
              </a:ext>
            </a:extLst>
          </p:cNvPr>
          <p:cNvSpPr txBox="1"/>
          <p:nvPr/>
        </p:nvSpPr>
        <p:spPr>
          <a:xfrm>
            <a:off x="395151" y="1005115"/>
            <a:ext cx="3977641" cy="316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讓自己每天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都做自己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最喜歡的事情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就是最幸福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最快樂的人生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97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A744C-F834-8496-8FA7-4E2B8D7E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智慧人生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81FB9F-05C1-FF9F-FC50-8A00DEC4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追尋與實踐對人生有用的真正智慧，持續讀書見聞、語文精進、獲取與活用智慧。</a:t>
            </a:r>
          </a:p>
          <a:p>
            <a:r>
              <a:rPr lang="zh-TW" altLang="en-US" dirty="0"/>
              <a:t>每天讀書，包括報章、雜誌、媒體。不斷學習、增長見聞、累積有用知識。</a:t>
            </a:r>
          </a:p>
          <a:p>
            <a:r>
              <a:rPr lang="zh-TW" altLang="en-US" dirty="0"/>
              <a:t>語言、文字、或其他媒體形式加以整理、展現、流傳給世人，作好教育傳承工作。</a:t>
            </a:r>
          </a:p>
          <a:p>
            <a:r>
              <a:rPr lang="zh-TW" altLang="en-US" dirty="0"/>
              <a:t>培養良好的本國及外國（英、日）語文能力，達到能夠清楚表達思想的標準。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154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3F2CA4-202A-065E-AD42-601C4451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財務健全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398E05-F2EB-0BBB-CBB6-F52F19FE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保持財務健全穩定，不投機、不亂花錢、節儉開銷，免於金錢的恐懼及煩惱。</a:t>
            </a:r>
          </a:p>
          <a:p>
            <a:r>
              <a:rPr lang="zh-TW" altLang="en-US" dirty="0"/>
              <a:t>掌握趨勢、儲蓄累積、投資理財置產、信用良好、節約生活及各項費用。</a:t>
            </a:r>
          </a:p>
          <a:p>
            <a:r>
              <a:rPr lang="zh-TW" altLang="en-US" dirty="0"/>
              <a:t>保有一部份金錢做自己想做的事，錢不可用盡。</a:t>
            </a:r>
          </a:p>
          <a:p>
            <a:r>
              <a:rPr lang="zh-TW" altLang="en-US" dirty="0"/>
              <a:t>每天記帳，掌握資產負債表，讓支出小於收入。</a:t>
            </a:r>
          </a:p>
        </p:txBody>
      </p:sp>
    </p:spTree>
    <p:extLst>
      <p:ext uri="{BB962C8B-B14F-4D97-AF65-F5344CB8AC3E}">
        <p14:creationId xmlns:p14="http://schemas.microsoft.com/office/powerpoint/2010/main" val="30381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D056A4-E7F2-A753-74F3-7A34AAB1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藝術涵養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00A82A-6A14-7885-8EE4-420DCEDE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培育藝術興趣與鑑賞能力，強化人文修養，發展均衡人生。</a:t>
            </a:r>
          </a:p>
          <a:p>
            <a:r>
              <a:rPr lang="zh-TW" altLang="en-US" dirty="0"/>
              <a:t>透過音樂、文學、繪畫、哲學、戲劇、歷史、舞蹈、地理、陶藝、美學，提昇生活內涵，達到真善美的境界。</a:t>
            </a:r>
          </a:p>
        </p:txBody>
      </p:sp>
    </p:spTree>
    <p:extLst>
      <p:ext uri="{BB962C8B-B14F-4D97-AF65-F5344CB8AC3E}">
        <p14:creationId xmlns:p14="http://schemas.microsoft.com/office/powerpoint/2010/main" val="2461002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5401E-2110-37F6-43FC-1D1A54B0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家人和樂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7AB692-ACFA-A14F-0E0E-E703BC58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重視家庭、夫妻、親子、父母關係的維繫，營造滿意及快樂的氣氛。</a:t>
            </a:r>
          </a:p>
          <a:p>
            <a:r>
              <a:rPr lang="zh-TW" altLang="en-US" dirty="0"/>
              <a:t>夫妻：互相欣賞、相敬如賓。</a:t>
            </a:r>
          </a:p>
          <a:p>
            <a:r>
              <a:rPr lang="zh-TW" altLang="en-US" dirty="0"/>
              <a:t>親子：快樂的學習、人格的成長。</a:t>
            </a:r>
          </a:p>
          <a:p>
            <a:r>
              <a:rPr lang="zh-TW" altLang="en-US" dirty="0"/>
              <a:t>父母：相親相愛、健康到老。（含岳父母）</a:t>
            </a:r>
          </a:p>
          <a:p>
            <a:r>
              <a:rPr lang="zh-TW" altLang="en-US" dirty="0"/>
              <a:t>親戚的關係也要時常往來，相互關心、禮尚往來。</a:t>
            </a:r>
          </a:p>
        </p:txBody>
      </p:sp>
    </p:spTree>
    <p:extLst>
      <p:ext uri="{BB962C8B-B14F-4D97-AF65-F5344CB8AC3E}">
        <p14:creationId xmlns:p14="http://schemas.microsoft.com/office/powerpoint/2010/main" val="2118462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85AB7-E8DC-C03B-721E-458F1C5B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</a:t>
            </a:r>
            <a:r>
              <a:rPr lang="zh-TW" altLang="en-US" dirty="0"/>
              <a:t>休閒生活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5BC1F-AB95-EC36-B645-5F9AF8CD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每一段時間內安排適當的休閒生活，增進生活情趣，提昇生活品質。</a:t>
            </a:r>
          </a:p>
          <a:p>
            <a:r>
              <a:rPr lang="zh-TW" altLang="en-US" dirty="0"/>
              <a:t>旅行、郊遊、品茗、園藝、收集紀念品。</a:t>
            </a:r>
          </a:p>
          <a:p>
            <a:r>
              <a:rPr lang="zh-TW" altLang="en-US" dirty="0"/>
              <a:t>平時充分休息，最遲</a:t>
            </a:r>
            <a:r>
              <a:rPr lang="en-US" altLang="zh-TW" dirty="0"/>
              <a:t>11</a:t>
            </a:r>
            <a:r>
              <a:rPr lang="zh-TW" altLang="en-US" dirty="0"/>
              <a:t>：</a:t>
            </a:r>
            <a:r>
              <a:rPr lang="en-US" altLang="zh-TW" dirty="0"/>
              <a:t>00PM</a:t>
            </a:r>
            <a:r>
              <a:rPr lang="zh-TW" altLang="en-US" dirty="0"/>
              <a:t>以前睡覺。有時泡泡溫泉，做做森林浴。</a:t>
            </a:r>
          </a:p>
          <a:p>
            <a:r>
              <a:rPr lang="zh-TW" altLang="en-US" dirty="0"/>
              <a:t>做自己喜歡做的事。將居住的地方做創意的佈置。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05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89A2D-AE02-3DE1-43B8-9CD80B32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</a:t>
            </a:r>
            <a:r>
              <a:rPr lang="zh-TW" altLang="en-US" dirty="0"/>
              <a:t>快樂人際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253759-C98B-90E1-A5C1-E116AEF9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擁有良好的人際網路，結交知己益友，使生活上、事業上、獲得助益與樂趣。同事、同學、同好，定期與老友相聚。感情上的滿意與快樂。</a:t>
            </a:r>
          </a:p>
          <a:p>
            <a:r>
              <a:rPr lang="zh-TW" altLang="en-US" dirty="0"/>
              <a:t>重視職場上下平行關係，每年至少一位新朋友，記得他人的名字、生日。</a:t>
            </a:r>
          </a:p>
          <a:p>
            <a:r>
              <a:rPr lang="zh-TW" altLang="en-US" dirty="0"/>
              <a:t>逢年過節往來，會數而禮勤。</a:t>
            </a:r>
          </a:p>
        </p:txBody>
      </p:sp>
    </p:spTree>
    <p:extLst>
      <p:ext uri="{BB962C8B-B14F-4D97-AF65-F5344CB8AC3E}">
        <p14:creationId xmlns:p14="http://schemas.microsoft.com/office/powerpoint/2010/main" val="216669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51BC1-BA4D-1978-EF01-59A5C2C0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10.</a:t>
            </a:r>
            <a:r>
              <a:rPr lang="zh-TW" altLang="en-US" dirty="0"/>
              <a:t>利益社會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575BF7-C5B2-C41D-B230-9D01E3256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從事對社會有利益之工作或活動，不計回報的付出，真心的關懷與行動。</a:t>
            </a:r>
          </a:p>
          <a:p>
            <a:r>
              <a:rPr lang="zh-TW" altLang="en-US" dirty="0"/>
              <a:t>財施、法施、無畏施、利行、義工、</a:t>
            </a:r>
            <a:r>
              <a:rPr lang="en-US" altLang="zh-TW" dirty="0"/>
              <a:t>NPO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對外發表觀念</a:t>
            </a:r>
            <a:r>
              <a:rPr lang="en-US" altLang="zh-TW" dirty="0"/>
              <a:t>/</a:t>
            </a:r>
            <a:r>
              <a:rPr lang="zh-TW" altLang="en-US" dirty="0"/>
              <a:t>上課，提出這個社會需要的企劃案。</a:t>
            </a:r>
          </a:p>
          <a:p>
            <a:r>
              <a:rPr lang="zh-TW" altLang="en-US" dirty="0"/>
              <a:t>做好自己本份的工作，做個愛國家社會的教育工作者。</a:t>
            </a:r>
          </a:p>
          <a:p>
            <a:r>
              <a:rPr lang="zh-TW" altLang="en-US" dirty="0"/>
              <a:t>每年固定至少做</a:t>
            </a:r>
            <a:r>
              <a:rPr lang="en-US" altLang="zh-TW" dirty="0"/>
              <a:t>100</a:t>
            </a:r>
            <a:r>
              <a:rPr lang="zh-TW" altLang="en-US" dirty="0"/>
              <a:t>小時的志工。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37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8D353-96A3-A243-D1BF-BD38A97B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價值觀撰寫說明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E0967-26BC-4FBB-2348-4D8DB7E0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7670"/>
            <a:ext cx="7772400" cy="352824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先寫下核心的價值觀，在寫出你的定義。有時候同一價值觀，每個人的定義可能不同。</a:t>
            </a:r>
            <a:endParaRPr lang="en-US" altLang="zh-TW" dirty="0"/>
          </a:p>
          <a:p>
            <a:r>
              <a:rPr lang="zh-TW" altLang="en-US" dirty="0"/>
              <a:t>再寫出你要如何做，做到什麼程度，有一些具體做法或標準可以寫出來。</a:t>
            </a:r>
            <a:endParaRPr lang="en-US" altLang="zh-TW" dirty="0"/>
          </a:p>
          <a:p>
            <a:r>
              <a:rPr lang="zh-TW" altLang="en-US" dirty="0"/>
              <a:t>可以定期或不定期修改，以能夠做到為宜。</a:t>
            </a:r>
            <a:endParaRPr lang="en-US" altLang="zh-TW" dirty="0"/>
          </a:p>
          <a:p>
            <a:r>
              <a:rPr lang="zh-TW" altLang="en-US" dirty="0"/>
              <a:t>也要定期檢核，自我</a:t>
            </a:r>
            <a:r>
              <a:rPr lang="zh-TW" altLang="en-US"/>
              <a:t>激勵或自我反省改善。</a:t>
            </a:r>
            <a:endParaRPr lang="en-US" altLang="zh-TW" dirty="0"/>
          </a:p>
          <a:p>
            <a:r>
              <a:rPr lang="zh-TW" altLang="en-US" dirty="0"/>
              <a:t>這個版本是</a:t>
            </a:r>
            <a:r>
              <a:rPr lang="en-US" altLang="zh-TW" dirty="0"/>
              <a:t>20</a:t>
            </a:r>
            <a:r>
              <a:rPr lang="zh-TW" altLang="en-US" dirty="0"/>
              <a:t>多年前我寫的，歷經數次修訂，近年已較少修改，但有些價值觀真的已經深植在我心中，提供這些經驗給大家參考。</a:t>
            </a:r>
          </a:p>
        </p:txBody>
      </p:sp>
    </p:spTree>
    <p:extLst>
      <p:ext uri="{BB962C8B-B14F-4D97-AF65-F5344CB8AC3E}">
        <p14:creationId xmlns:p14="http://schemas.microsoft.com/office/powerpoint/2010/main" val="3200909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我的價值觀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我的價值觀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0FDE339-8894-A9F0-309F-F32B2997D1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4374AFA-B22B-7CEE-9645-CBF59031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本單元學習目標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5C86B5B-0790-E677-AAC4-32AF9FBAE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學習價值觀的定義與認識價值觀的重要</a:t>
            </a:r>
          </a:p>
          <a:p>
            <a:r>
              <a:rPr lang="zh-TW" altLang="en-US" dirty="0"/>
              <a:t>學習寫出自己的價值觀與管理的價值觀</a:t>
            </a:r>
          </a:p>
        </p:txBody>
      </p:sp>
      <p:pic>
        <p:nvPicPr>
          <p:cNvPr id="7" name="圖片 6" descr="一張含有 時鐘, 圖畫, 卡通, 兒童藝術 的圖片&#10;&#10;自動產生的描述">
            <a:extLst>
              <a:ext uri="{FF2B5EF4-FFF2-40B4-BE49-F238E27FC236}">
                <a16:creationId xmlns:a16="http://schemas.microsoft.com/office/drawing/2014/main" id="{5ABF0ED8-CF21-F10D-5FC5-A3E12791A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95"/>
          <a:stretch/>
        </p:blipFill>
        <p:spPr>
          <a:xfrm>
            <a:off x="2414054" y="2293571"/>
            <a:ext cx="4118920" cy="24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兒童藝術, 衣夾 的圖片&#10;&#10;自動產生的描述">
            <a:extLst>
              <a:ext uri="{FF2B5EF4-FFF2-40B4-BE49-F238E27FC236}">
                <a16:creationId xmlns:a16="http://schemas.microsoft.com/office/drawing/2014/main" id="{08E51871-7D57-1071-DED7-4DBE9BF3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06" y="392361"/>
            <a:ext cx="6033588" cy="311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7024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價值觀清單</a:t>
            </a:r>
            <a:r>
              <a:rPr lang="en-US" altLang="zh-TW" dirty="0"/>
              <a:t>(</a:t>
            </a:r>
            <a:r>
              <a:rPr lang="zh-TW" altLang="en-US" dirty="0"/>
              <a:t>參考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642910" y="1500180"/>
            <a:ext cx="1800212" cy="32682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zh-TW" altLang="en-US" sz="2400" dirty="0"/>
              <a:t>健康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家庭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財務健全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儀容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孝順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快樂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朋友</a:t>
            </a:r>
          </a:p>
          <a:p>
            <a:pPr>
              <a:lnSpc>
                <a:spcPct val="80000"/>
              </a:lnSpc>
            </a:pPr>
            <a:r>
              <a:rPr lang="zh-TW" altLang="en-US" sz="2400" dirty="0"/>
              <a:t>休閒</a:t>
            </a:r>
            <a:endParaRPr lang="en-US" altLang="zh-TW" sz="2400" dirty="0"/>
          </a:p>
          <a:p>
            <a:pPr>
              <a:lnSpc>
                <a:spcPct val="80000"/>
              </a:lnSpc>
            </a:pPr>
            <a:r>
              <a:rPr lang="zh-TW" altLang="en-US" sz="2400" dirty="0"/>
              <a:t>享受生活</a:t>
            </a:r>
            <a:endParaRPr lang="en-US" altLang="zh-TW" sz="2400" dirty="0"/>
          </a:p>
          <a:p>
            <a:pPr>
              <a:lnSpc>
                <a:spcPct val="80000"/>
              </a:lnSpc>
            </a:pPr>
            <a:r>
              <a:rPr lang="zh-TW" altLang="en-US" sz="2400" dirty="0"/>
              <a:t>均衡生活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28860" y="1500181"/>
            <a:ext cx="1857388" cy="349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成就感</a:t>
            </a: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踏實</a:t>
            </a: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學識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謙卑</a:t>
            </a: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乾淨</a:t>
            </a: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有禮</a:t>
            </a: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平凡</a:t>
            </a: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良心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有趣味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marR="0" lvl="0" indent="-342900" defTabSz="914400" fontAlgn="auto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有想像力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43372" y="1500180"/>
            <a:ext cx="2357454" cy="351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熱心公益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平心靜氣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增廣見聞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環保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獨立人生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運動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冷靜中立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寬恕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有領導力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真誠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86512" y="1500180"/>
            <a:ext cx="2428892" cy="327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幽默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樂觀</a:t>
            </a: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負責任感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獨立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有能力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子女成材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勇氣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創造力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心寬念純</a:t>
            </a:r>
            <a:endParaRPr lang="en-US" altLang="zh-TW" sz="22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411480" indent="-342900" eaLnBrk="1" latinLnBrk="0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zh-TW" altLang="en-US" sz="22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自我紀律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F5609-64C6-9C61-97BB-EBB9BAC07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>
            <a:extLst>
              <a:ext uri="{FF2B5EF4-FFF2-40B4-BE49-F238E27FC236}">
                <a16:creationId xmlns:a16="http://schemas.microsoft.com/office/drawing/2014/main" id="{814204D3-CE24-0DF8-239C-FC9595B37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我的學習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C662B78-A974-7BAD-36F2-229BAF77F84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  <a:p>
            <a:pPr eaLnBrk="1" hangingPunct="1"/>
            <a:r>
              <a:rPr lang="en-US" altLang="zh-TW" sz="3600" dirty="0"/>
              <a:t>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0687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E4BE-BC68-E439-358A-12E7EF120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90A960-C03A-6ED1-7077-92C7A33C9EA6}"/>
              </a:ext>
            </a:extLst>
          </p:cNvPr>
          <p:cNvSpPr/>
          <p:nvPr/>
        </p:nvSpPr>
        <p:spPr>
          <a:xfrm>
            <a:off x="1279109" y="2001264"/>
            <a:ext cx="6585782" cy="3040154"/>
          </a:xfrm>
          <a:prstGeom prst="rect">
            <a:avLst/>
          </a:prstGeom>
          <a:gradFill flip="none" rotWithShape="1">
            <a:gsLst>
              <a:gs pos="0">
                <a:srgbClr val="0A8EB2"/>
              </a:gs>
              <a:gs pos="57892">
                <a:schemeClr val="bg1">
                  <a:lumMod val="7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rgbClr val="E139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8641">
              <a:buClrTx/>
              <a:defRPr/>
            </a:pPr>
            <a:endParaRPr lang="zh-CN" altLang="en-US" sz="2305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9415D-7238-2A07-B9C5-117C8248E467}"/>
              </a:ext>
            </a:extLst>
          </p:cNvPr>
          <p:cNvSpPr txBox="1"/>
          <p:nvPr/>
        </p:nvSpPr>
        <p:spPr>
          <a:xfrm>
            <a:off x="2497508" y="1171469"/>
            <a:ext cx="4408297" cy="186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8641">
              <a:buClrTx/>
              <a:defRPr/>
            </a:pPr>
            <a:r>
              <a:rPr lang="zh-TW" altLang="en-US" sz="5762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感恩</a:t>
            </a:r>
            <a:endParaRPr lang="en-US" altLang="zh-TW" sz="5762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  <a:p>
            <a:pPr algn="ctr" defTabSz="658641">
              <a:buClrTx/>
              <a:defRPr/>
            </a:pPr>
            <a:r>
              <a:rPr lang="en-US" altLang="zh-TW" sz="5762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Thank You</a:t>
            </a:r>
            <a:endParaRPr lang="zh-CN" altLang="en-US" sz="5762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200EFE-C25E-B950-1B7D-019E25526A91}"/>
              </a:ext>
            </a:extLst>
          </p:cNvPr>
          <p:cNvSpPr/>
          <p:nvPr/>
        </p:nvSpPr>
        <p:spPr>
          <a:xfrm>
            <a:off x="2912406" y="3920172"/>
            <a:ext cx="3902030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8641">
              <a:buClrTx/>
              <a:defRPr/>
            </a:pPr>
            <a:r>
              <a:rPr lang="en-US" altLang="zh-TW" sz="2305" b="1" kern="12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  <a:cs typeface="+mn-cs"/>
              </a:rPr>
              <a:t>https://www.neptune-it.com/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E52A0A-C0B1-66AE-0ABE-D83F43F3CCC1}"/>
              </a:ext>
            </a:extLst>
          </p:cNvPr>
          <p:cNvSpPr txBox="1"/>
          <p:nvPr/>
        </p:nvSpPr>
        <p:spPr>
          <a:xfrm>
            <a:off x="3845928" y="3461115"/>
            <a:ext cx="2230079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641">
              <a:buClrTx/>
              <a:defRPr/>
            </a:pPr>
            <a:r>
              <a:rPr lang="zh-TW" altLang="en-US" sz="2017" b="1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奈普敦智慧平台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FBF69F1-F1EF-0EC9-C422-4F61EE7B742D}"/>
              </a:ext>
            </a:extLst>
          </p:cNvPr>
          <p:cNvSpPr txBox="1"/>
          <p:nvPr/>
        </p:nvSpPr>
        <p:spPr>
          <a:xfrm>
            <a:off x="1041924" y="354864"/>
            <a:ext cx="7060152" cy="62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8641">
              <a:buClrTx/>
              <a:defRPr/>
            </a:pPr>
            <a:r>
              <a:rPr lang="zh-TW" altLang="en-US" sz="3438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釐清自我價值，做好時間管理</a:t>
            </a:r>
            <a:endParaRPr lang="zh-CN" altLang="en-US" sz="3438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3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生產力金字塔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2071670" y="1339445"/>
          <a:ext cx="57150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91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生產力金字塔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2071670" y="1339445"/>
          <a:ext cx="57150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3">
            <a:extLst>
              <a:ext uri="{FF2B5EF4-FFF2-40B4-BE49-F238E27FC236}">
                <a16:creationId xmlns:a16="http://schemas.microsoft.com/office/drawing/2014/main" id="{12F4EEC5-E7A7-C4F3-AB1F-A6FCB1DD1C5B}"/>
              </a:ext>
            </a:extLst>
          </p:cNvPr>
          <p:cNvSpPr>
            <a:spLocks noChangeArrowheads="1"/>
          </p:cNvSpPr>
          <p:nvPr/>
        </p:nvSpPr>
        <p:spPr bwMode="auto">
          <a:xfrm rot="1341311">
            <a:off x="1574800" y="2089547"/>
            <a:ext cx="719138" cy="32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53E67EB1-F534-36CF-BD9F-BB7B5A23754E}"/>
              </a:ext>
            </a:extLst>
          </p:cNvPr>
          <p:cNvSpPr>
            <a:spLocks noChangeArrowheads="1"/>
          </p:cNvSpPr>
          <p:nvPr/>
        </p:nvSpPr>
        <p:spPr bwMode="auto">
          <a:xfrm rot="1341311">
            <a:off x="2339975" y="1707356"/>
            <a:ext cx="719138" cy="32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id="{47F972C4-7E8A-1ECC-C431-3411C039D914}"/>
              </a:ext>
            </a:extLst>
          </p:cNvPr>
          <p:cNvSpPr>
            <a:spLocks noChangeArrowheads="1"/>
          </p:cNvSpPr>
          <p:nvPr/>
        </p:nvSpPr>
        <p:spPr bwMode="auto">
          <a:xfrm rot="1341311">
            <a:off x="1116014" y="2950369"/>
            <a:ext cx="1152525" cy="4321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id="{8AD96E5B-BF15-4BAE-D308-358D4CDAD6E9}"/>
              </a:ext>
            </a:extLst>
          </p:cNvPr>
          <p:cNvSpPr>
            <a:spLocks noChangeArrowheads="1"/>
          </p:cNvSpPr>
          <p:nvPr/>
        </p:nvSpPr>
        <p:spPr bwMode="auto">
          <a:xfrm rot="1341311">
            <a:off x="2124075" y="3598069"/>
            <a:ext cx="719138" cy="32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C7E54919-A5F4-EF39-E7F2-EEAB548E606A}"/>
              </a:ext>
            </a:extLst>
          </p:cNvPr>
          <p:cNvSpPr>
            <a:spLocks noChangeArrowheads="1"/>
          </p:cNvSpPr>
          <p:nvPr/>
        </p:nvSpPr>
        <p:spPr bwMode="auto">
          <a:xfrm rot="1341311">
            <a:off x="3419475" y="1653779"/>
            <a:ext cx="719138" cy="32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D6C6776B-04EF-9361-7D16-D46E5E694031}"/>
              </a:ext>
            </a:extLst>
          </p:cNvPr>
          <p:cNvSpPr>
            <a:spLocks noChangeArrowheads="1"/>
          </p:cNvSpPr>
          <p:nvPr/>
        </p:nvSpPr>
        <p:spPr bwMode="auto">
          <a:xfrm rot="1341311">
            <a:off x="2051050" y="2787254"/>
            <a:ext cx="1438275" cy="378619"/>
          </a:xfrm>
          <a:prstGeom prst="rightArrow">
            <a:avLst>
              <a:gd name="adj1" fmla="val 50000"/>
              <a:gd name="adj2" fmla="val 712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905A4FE9-66B9-62BC-4CEF-5DC7BB868FB6}"/>
              </a:ext>
            </a:extLst>
          </p:cNvPr>
          <p:cNvSpPr>
            <a:spLocks noChangeArrowheads="1"/>
          </p:cNvSpPr>
          <p:nvPr/>
        </p:nvSpPr>
        <p:spPr bwMode="auto">
          <a:xfrm rot="9771761">
            <a:off x="6732589" y="2085975"/>
            <a:ext cx="1081087" cy="323850"/>
          </a:xfrm>
          <a:prstGeom prst="rightArrow">
            <a:avLst>
              <a:gd name="adj1" fmla="val 50000"/>
              <a:gd name="adj2" fmla="val 62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3E24E9EF-EF12-861A-0D56-EA6E79570B43}"/>
              </a:ext>
            </a:extLst>
          </p:cNvPr>
          <p:cNvSpPr>
            <a:spLocks noChangeArrowheads="1"/>
          </p:cNvSpPr>
          <p:nvPr/>
        </p:nvSpPr>
        <p:spPr bwMode="auto">
          <a:xfrm rot="9771761">
            <a:off x="6557963" y="2857501"/>
            <a:ext cx="1079500" cy="432197"/>
          </a:xfrm>
          <a:prstGeom prst="rightArrow">
            <a:avLst>
              <a:gd name="adj1" fmla="val 50000"/>
              <a:gd name="adj2" fmla="val 468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D48F80CF-725A-4B86-FED4-CC3A2B54C1E0}"/>
              </a:ext>
            </a:extLst>
          </p:cNvPr>
          <p:cNvSpPr>
            <a:spLocks noChangeArrowheads="1"/>
          </p:cNvSpPr>
          <p:nvPr/>
        </p:nvSpPr>
        <p:spPr bwMode="auto">
          <a:xfrm rot="9771761">
            <a:off x="6732589" y="3706416"/>
            <a:ext cx="719137" cy="32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250AF2C1-7C64-5083-6414-20B2CD932789}"/>
              </a:ext>
            </a:extLst>
          </p:cNvPr>
          <p:cNvSpPr>
            <a:spLocks noChangeArrowheads="1"/>
          </p:cNvSpPr>
          <p:nvPr/>
        </p:nvSpPr>
        <p:spPr bwMode="auto">
          <a:xfrm rot="9771761">
            <a:off x="5724525" y="1545431"/>
            <a:ext cx="719138" cy="32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29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時間與生命價值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1337670"/>
            <a:ext cx="7896497" cy="3429000"/>
          </a:xfrm>
        </p:spPr>
        <p:txBody>
          <a:bodyPr/>
          <a:lstStyle/>
          <a:p>
            <a:r>
              <a:rPr lang="zh-TW" altLang="en-US" dirty="0"/>
              <a:t>忙人無是非，閒人無樂趣</a:t>
            </a:r>
          </a:p>
          <a:p>
            <a:r>
              <a:rPr lang="zh-TW" altLang="en-US" dirty="0"/>
              <a:t>把</a:t>
            </a:r>
            <a:r>
              <a:rPr lang="zh-TW" altLang="en-US" dirty="0">
                <a:solidFill>
                  <a:srgbClr val="FFC000"/>
                </a:solidFill>
              </a:rPr>
              <a:t>時間</a:t>
            </a:r>
            <a:r>
              <a:rPr lang="zh-TW" altLang="en-US" dirty="0"/>
              <a:t>跟</a:t>
            </a:r>
            <a:r>
              <a:rPr lang="zh-TW" altLang="en-US" dirty="0">
                <a:solidFill>
                  <a:srgbClr val="FFC000"/>
                </a:solidFill>
              </a:rPr>
              <a:t>自己生命價值</a:t>
            </a:r>
            <a:r>
              <a:rPr lang="zh-TW" altLang="en-US" dirty="0"/>
              <a:t>緊緊結合在一起，時刻付出力量，利益眾生，就是可愛的人生。</a:t>
            </a:r>
            <a:endParaRPr lang="en-US" altLang="zh-TW" dirty="0"/>
          </a:p>
          <a:p>
            <a:r>
              <a:rPr lang="zh-TW" altLang="en-US" dirty="0"/>
              <a:t>證嚴法師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410200" y="3289698"/>
          <a:ext cx="2578100" cy="150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4699800" imgH="3648240" progId="">
                  <p:embed/>
                </p:oleObj>
              </mc:Choice>
              <mc:Fallback>
                <p:oleObj name="多媒體項目" r:id="rId2" imgW="4699800" imgH="3648240" progId="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89698"/>
                        <a:ext cx="2578100" cy="1501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價值觀的定義</a:t>
            </a:r>
          </a:p>
        </p:txBody>
      </p:sp>
      <p:sp>
        <p:nvSpPr>
          <p:cNvPr id="8704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生命中你最重視， 最在乎的東西</a:t>
            </a:r>
          </a:p>
          <a:p>
            <a:r>
              <a:rPr lang="zh-TW" altLang="en-US" sz="2800" dirty="0"/>
              <a:t>什麼是好的，什麼是不好的，什麼是可以做的，什麼是不能做的，什麼是你想要的，什麼是你不想要的</a:t>
            </a:r>
          </a:p>
        </p:txBody>
      </p:sp>
      <p:graphicFrame>
        <p:nvGraphicFramePr>
          <p:cNvPr id="87045" name="Object 2053"/>
          <p:cNvGraphicFramePr>
            <a:graphicFrameLocks noChangeAspect="1"/>
          </p:cNvGraphicFramePr>
          <p:nvPr/>
        </p:nvGraphicFramePr>
        <p:xfrm>
          <a:off x="5410200" y="3103960"/>
          <a:ext cx="275113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7176240" imgH="6085080" progId="">
                  <p:embed/>
                </p:oleObj>
              </mc:Choice>
              <mc:Fallback>
                <p:oleObj name="多媒體項目" r:id="rId2" imgW="7176240" imgH="6085080" progId="">
                  <p:embed/>
                  <p:pic>
                    <p:nvPicPr>
                      <p:cNvPr id="87045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103960"/>
                        <a:ext cx="2751138" cy="175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價值觀的作用</a:t>
            </a:r>
          </a:p>
        </p:txBody>
      </p:sp>
      <p:sp>
        <p:nvSpPr>
          <p:cNvPr id="880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如同在迷霧森林中的指北針，能夠在我們不知所措時指引我們方向</a:t>
            </a:r>
          </a:p>
        </p:txBody>
      </p:sp>
      <p:graphicFrame>
        <p:nvGraphicFramePr>
          <p:cNvPr id="88068" name="Object 3076"/>
          <p:cNvGraphicFramePr>
            <a:graphicFrameLocks noChangeAspect="1"/>
          </p:cNvGraphicFramePr>
          <p:nvPr/>
        </p:nvGraphicFramePr>
        <p:xfrm>
          <a:off x="5334001" y="2571750"/>
          <a:ext cx="20685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10410120" imgH="14320800" progId="">
                  <p:embed/>
                </p:oleObj>
              </mc:Choice>
              <mc:Fallback>
                <p:oleObj name="多媒體項目" r:id="rId2" imgW="10410120" imgH="14320800" progId="">
                  <p:embed/>
                  <p:pic>
                    <p:nvPicPr>
                      <p:cNvPr id="88068" name="Object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2571750"/>
                        <a:ext cx="20685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遵循心中的羅盤行事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48" y="1500180"/>
            <a:ext cx="7772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/>
              <a:t>傳統的時間管理一味講求在最短時間內做最多事，反而忽略了依照自己對事情的重視程度來安排時間順序，因此，忘掉牆上的時鐘，學會認清急迫性偏執與事情的重要度，遵循心中的羅盤行事，做自己生活的主宰並帶著喜樂去愛，生活及學習，進而發揮偉大而持久的影響力。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6705600" y="228600"/>
          <a:ext cx="16843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4435200" imgH="4327200" progId="">
                  <p:embed/>
                </p:oleObj>
              </mc:Choice>
              <mc:Fallback>
                <p:oleObj name="多媒體項目" r:id="rId2" imgW="4435200" imgH="4327200" progId="">
                  <p:embed/>
                  <p:pic>
                    <p:nvPicPr>
                      <p:cNvPr id="348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28600"/>
                        <a:ext cx="1684338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1285</Words>
  <Application>Microsoft Office PowerPoint</Application>
  <PresentationFormat>如螢幕大小 (16:9)</PresentationFormat>
  <Paragraphs>187</Paragraphs>
  <Slides>33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9" baseType="lpstr">
      <vt:lpstr>Lora</vt:lpstr>
      <vt:lpstr>Wingdings 3</vt:lpstr>
      <vt:lpstr>微軟正黑體</vt:lpstr>
      <vt:lpstr>Corbel</vt:lpstr>
      <vt:lpstr>Wingdings 2</vt:lpstr>
      <vt:lpstr>Wingdings</vt:lpstr>
      <vt:lpstr>Microsoft YaHei</vt:lpstr>
      <vt:lpstr>超研澤顏楷</vt:lpstr>
      <vt:lpstr>Calibri</vt:lpstr>
      <vt:lpstr>Arial</vt:lpstr>
      <vt:lpstr>Vidaloka</vt:lpstr>
      <vt:lpstr>Times New Roman</vt:lpstr>
      <vt:lpstr>標楷體</vt:lpstr>
      <vt:lpstr>Brabantio template</vt:lpstr>
      <vt:lpstr>地鐵</vt:lpstr>
      <vt:lpstr>多媒體項目</vt:lpstr>
      <vt:lpstr>時間管理 價值觀</vt:lpstr>
      <vt:lpstr>PowerPoint 簡報</vt:lpstr>
      <vt:lpstr>本單元學習目標</vt:lpstr>
      <vt:lpstr>生產力金字塔</vt:lpstr>
      <vt:lpstr>生產力金字塔</vt:lpstr>
      <vt:lpstr>時間與生命價值</vt:lpstr>
      <vt:lpstr>價值觀的定義</vt:lpstr>
      <vt:lpstr>價值觀的作用</vt:lpstr>
      <vt:lpstr>遵循心中的羅盤行事</vt:lpstr>
      <vt:lpstr>什麼不能等?</vt:lpstr>
      <vt:lpstr>價值觀的例子</vt:lpstr>
      <vt:lpstr>Benjamin Franklin’s 13 Virtues</vt:lpstr>
      <vt:lpstr>PowerPoint 簡報</vt:lpstr>
      <vt:lpstr>PowerPoint 簡報</vt:lpstr>
      <vt:lpstr>PowerPoint 簡報</vt:lpstr>
      <vt:lpstr>高明智的10大價值觀</vt:lpstr>
      <vt:lpstr>1.運動強身 </vt:lpstr>
      <vt:lpstr>2.潔淨飲食 </vt:lpstr>
      <vt:lpstr>3.清心自在 </vt:lpstr>
      <vt:lpstr>4.智慧人生 </vt:lpstr>
      <vt:lpstr>5.財務健全 </vt:lpstr>
      <vt:lpstr>6.藝術涵養 </vt:lpstr>
      <vt:lpstr>7.家人和樂 </vt:lpstr>
      <vt:lpstr>8.休閒生活 </vt:lpstr>
      <vt:lpstr>9.快樂人際 </vt:lpstr>
      <vt:lpstr>10.利益社會 </vt:lpstr>
      <vt:lpstr>價值觀撰寫說明</vt:lpstr>
      <vt:lpstr>我的價值觀</vt:lpstr>
      <vt:lpstr>我的價值觀</vt:lpstr>
      <vt:lpstr>PowerPoint 簡報</vt:lpstr>
      <vt:lpstr>價值觀清單(參考)</vt:lpstr>
      <vt:lpstr>我的學習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薰法安心 讀書會</dc:title>
  <cp:lastModifiedBy>明智 高</cp:lastModifiedBy>
  <cp:revision>2</cp:revision>
  <dcterms:modified xsi:type="dcterms:W3CDTF">2024-03-04T06:02:55Z</dcterms:modified>
</cp:coreProperties>
</file>