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3"/>
  </p:notesMasterIdLst>
  <p:sldIdLst>
    <p:sldId id="759" r:id="rId2"/>
    <p:sldId id="770" r:id="rId3"/>
    <p:sldId id="769" r:id="rId4"/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12A8A"/>
    <a:srgbClr val="000000"/>
    <a:srgbClr val="FF0000"/>
    <a:srgbClr val="FFFF00"/>
    <a:srgbClr val="FFCCFF"/>
    <a:srgbClr val="FF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 varScale="1">
        <p:scale>
          <a:sx n="75" d="100"/>
          <a:sy n="75" d="100"/>
        </p:scale>
        <p:origin x="7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775387-DFFF-4931-92AD-8C74FBA77C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9" y="1752600"/>
            <a:ext cx="5143502" cy="1828800"/>
          </a:xfrm>
        </p:spPr>
        <p:txBody>
          <a:bodyPr rtlCol="0">
            <a:normAutofit/>
          </a:bodyPr>
          <a:lstStyle>
            <a:lvl1pPr algn="l" rtl="0">
              <a:defRPr sz="3038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257175" indent="0" algn="ctr" rtl="0">
              <a:buNone/>
              <a:defRPr sz="1125"/>
            </a:lvl2pPr>
            <a:lvl3pPr marL="514350" indent="0" algn="ctr" rtl="0">
              <a:buNone/>
              <a:defRPr sz="1013"/>
            </a:lvl3pPr>
            <a:lvl4pPr marL="771525" indent="0" algn="ctr" rtl="0">
              <a:buNone/>
              <a:defRPr sz="900"/>
            </a:lvl4pPr>
            <a:lvl5pPr marL="1028700" indent="0" algn="ctr" rtl="0">
              <a:buNone/>
              <a:defRPr sz="900"/>
            </a:lvl5pPr>
            <a:lvl6pPr marL="1285875" indent="0" algn="ctr" rtl="0">
              <a:buNone/>
              <a:defRPr sz="900"/>
            </a:lvl6pPr>
            <a:lvl7pPr marL="1543050" indent="0" algn="ctr" rtl="0">
              <a:buNone/>
              <a:defRPr sz="900"/>
            </a:lvl7pPr>
            <a:lvl8pPr marL="1800225" indent="0" algn="ctr" rtl="0">
              <a:buNone/>
              <a:defRPr sz="900"/>
            </a:lvl8pPr>
            <a:lvl9pPr marL="2057400" indent="0" algn="ctr" rtl="0">
              <a:buNone/>
              <a:defRPr sz="9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099179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57EAC058-7293-4A65-BF45-BADC9C8A2151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-425972" y="1653787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6A597E0C-C3A3-4FAC-A866-254001A77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B66926A5-A53E-4837-A730-1B46B4D5A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3AFF8753-97D4-4395-899E-7EA440C79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BD2F99EC-E73A-4FE5-83C7-D535DCCA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381FEA0D-6F73-4C0C-801C-CD4BEB68F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37059515-6CA2-446F-8802-DC444859B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3F58BAAF-EF8E-42A4-98AD-C53B2648B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6BFC9BB8-4346-4040-BBAD-9012AE670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186A29A1-135C-4615-A160-1896664E6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8F2ECE5C-DDDB-4883-8EA3-95381BDD4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02110DCA-5316-424C-B297-9E765C309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0C23EADB-7C57-4678-B0F8-3A312DC3B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EB3E902-EB83-45A2-B30D-24994B20976E}"/>
              </a:ext>
            </a:extLst>
          </p:cNvPr>
          <p:cNvGrpSpPr/>
          <p:nvPr/>
        </p:nvGrpSpPr>
        <p:grpSpPr>
          <a:xfrm>
            <a:off x="3991868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0898C4E5-D21B-4529-B187-DE62B0AE1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770246A8-23D5-491F-929D-DA7900F02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A1CAF76C-7221-4F35-A361-F201B0B4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CEBCCF70-6A44-4E21-A651-E63BC269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90AF8226-E37E-4345-AB0B-552E506A3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B091B1BC-277F-409D-AFCD-5D810D241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984E91C6-24D4-4BAA-AB1F-DE652372D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AFBD6F06-B8D3-417C-A56D-7E6B73B2E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9E884119-88B1-4758-8116-7E2F11505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437B8810-A0BF-4C52-BB83-9278FC4F2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16BF8252-01AD-4987-B540-75D7FEE2A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0886FDD9-B154-4380-AC7C-4FE0C420C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560BB6CC-CD11-40A3-A1D2-E4ED7920D02E}"/>
              </a:ext>
            </a:extLst>
          </p:cNvPr>
          <p:cNvGrpSpPr/>
          <p:nvPr/>
        </p:nvGrpSpPr>
        <p:grpSpPr>
          <a:xfrm>
            <a:off x="3991868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​​ 41">
              <a:extLst>
                <a:ext uri="{FF2B5EF4-FFF2-40B4-BE49-F238E27FC236}">
                  <a16:creationId xmlns:a16="http://schemas.microsoft.com/office/drawing/2014/main" id="{01B3996E-5038-4DAC-BCD8-9DDD029F4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​​ 42">
              <a:extLst>
                <a:ext uri="{FF2B5EF4-FFF2-40B4-BE49-F238E27FC236}">
                  <a16:creationId xmlns:a16="http://schemas.microsoft.com/office/drawing/2014/main" id="{6C33EE80-4B7F-43E8-ADA2-7B21738BF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​​ 43">
              <a:extLst>
                <a:ext uri="{FF2B5EF4-FFF2-40B4-BE49-F238E27FC236}">
                  <a16:creationId xmlns:a16="http://schemas.microsoft.com/office/drawing/2014/main" id="{FBBD1943-B3ED-44AD-99D7-E7FBA04A5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4">
              <a:extLst>
                <a:ext uri="{FF2B5EF4-FFF2-40B4-BE49-F238E27FC236}">
                  <a16:creationId xmlns:a16="http://schemas.microsoft.com/office/drawing/2014/main" id="{535B801C-A502-4E4B-B749-2B03F7FB7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5">
              <a:extLst>
                <a:ext uri="{FF2B5EF4-FFF2-40B4-BE49-F238E27FC236}">
                  <a16:creationId xmlns:a16="http://schemas.microsoft.com/office/drawing/2014/main" id="{40704C8A-2D2C-4CEE-ACC0-C72CAA5FC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6">
              <a:extLst>
                <a:ext uri="{FF2B5EF4-FFF2-40B4-BE49-F238E27FC236}">
                  <a16:creationId xmlns:a16="http://schemas.microsoft.com/office/drawing/2014/main" id="{E7B00742-4452-4123-8AF7-37328A8EA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7">
              <a:extLst>
                <a:ext uri="{FF2B5EF4-FFF2-40B4-BE49-F238E27FC236}">
                  <a16:creationId xmlns:a16="http://schemas.microsoft.com/office/drawing/2014/main" id="{E3C197C2-4D6F-4BD0-8230-613540831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8">
              <a:extLst>
                <a:ext uri="{FF2B5EF4-FFF2-40B4-BE49-F238E27FC236}">
                  <a16:creationId xmlns:a16="http://schemas.microsoft.com/office/drawing/2014/main" id="{55D7EB8B-6F9A-4C86-BA7E-3CFE79016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9">
              <a:extLst>
                <a:ext uri="{FF2B5EF4-FFF2-40B4-BE49-F238E27FC236}">
                  <a16:creationId xmlns:a16="http://schemas.microsoft.com/office/drawing/2014/main" id="{93254BEE-4FC5-4D9C-9FCF-B20EBAB12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50">
              <a:extLst>
                <a:ext uri="{FF2B5EF4-FFF2-40B4-BE49-F238E27FC236}">
                  <a16:creationId xmlns:a16="http://schemas.microsoft.com/office/drawing/2014/main" id="{8AD473FE-D276-4972-9905-B8BB87086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51">
              <a:extLst>
                <a:ext uri="{FF2B5EF4-FFF2-40B4-BE49-F238E27FC236}">
                  <a16:creationId xmlns:a16="http://schemas.microsoft.com/office/drawing/2014/main" id="{3153015D-1CF0-489B-B46C-82B41C88B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2">
              <a:extLst>
                <a:ext uri="{FF2B5EF4-FFF2-40B4-BE49-F238E27FC236}">
                  <a16:creationId xmlns:a16="http://schemas.microsoft.com/office/drawing/2014/main" id="{6ECC7A57-6FBD-4119-9904-4D2F06E95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6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6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5"/>
            <a:ext cx="1714500" cy="3248729"/>
          </a:xfrm>
        </p:spPr>
        <p:txBody>
          <a:bodyPr/>
          <a:lstStyle>
            <a:lvl1pPr marL="0" indent="0" algn="l" rtl="0">
              <a:spcBef>
                <a:spcPts val="900"/>
              </a:spcBef>
              <a:buNone/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46" name="投影片編號預留位置 7">
            <a:extLst>
              <a:ext uri="{FF2B5EF4-FFF2-40B4-BE49-F238E27FC236}">
                <a16:creationId xmlns:a16="http://schemas.microsoft.com/office/drawing/2014/main" id="{692FDDD2-AF6C-4046-8D9D-4332F4F1A6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9C16EDD-D884-4AB2-A492-735F9C2A3F8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7" name="頁尾預留位置 6">
            <a:extLst>
              <a:ext uri="{FF2B5EF4-FFF2-40B4-BE49-F238E27FC236}">
                <a16:creationId xmlns:a16="http://schemas.microsoft.com/office/drawing/2014/main" id="{4A4085F3-A977-4AAC-A775-455E25D1449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8" name="日期預留位置 3">
            <a:extLst>
              <a:ext uri="{FF2B5EF4-FFF2-40B4-BE49-F238E27FC236}">
                <a16:creationId xmlns:a16="http://schemas.microsoft.com/office/drawing/2014/main" id="{B86D19CE-5228-4098-9311-63E69664A17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 rtl="0"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8CB1734-690C-4768-B6C3-9541172F3BC4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4898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>
            <a:normAutofit/>
          </a:bodyPr>
          <a:lstStyle>
            <a:lvl1pPr algn="l" rtl="0">
              <a:defRPr sz="2025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/>
          <a:lstStyle>
            <a:lvl1pPr algn="l" rtl="0">
              <a:defRPr sz="1350"/>
            </a:lvl1pPr>
            <a:lvl2pPr algn="l" rtl="0">
              <a:defRPr sz="1125"/>
            </a:lvl2pPr>
            <a:lvl3pPr algn="l" rtl="0">
              <a:defRPr sz="1013"/>
            </a:lvl3pPr>
            <a:lvl4pPr algn="l" rtl="0">
              <a:defRPr sz="900"/>
            </a:lvl4pPr>
            <a:lvl5pPr algn="l" rtl="0">
              <a:defRPr sz="900"/>
            </a:lvl5pPr>
            <a:lvl6pPr algn="l" rtl="0">
              <a:defRPr sz="1125"/>
            </a:lvl6pPr>
            <a:lvl7pPr algn="l" rtl="0">
              <a:defRPr sz="1125"/>
            </a:lvl7pPr>
            <a:lvl8pPr algn="l" rtl="0">
              <a:defRPr sz="1125"/>
            </a:lvl8pPr>
            <a:lvl9pPr algn="l" rtl="0"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6"/>
            <a:ext cx="2880360" cy="2388077"/>
          </a:xfrm>
        </p:spPr>
        <p:txBody>
          <a:bodyPr/>
          <a:lstStyle>
            <a:lvl1pPr marL="0" indent="0" algn="l" rtl="0">
              <a:buNone/>
              <a:defRPr sz="1013"/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62E9B0FC-DF49-486A-9725-522466280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5889-4907-46E0-A3B4-17CB9E4A7E8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C9BECD64-4F40-4A8B-BD18-2A7B87DD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0243DA62-6C4F-4B5F-B60F-39169038F8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76CA-2C95-40FC-A9B0-CFA66E02C81D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960483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id="{2847ADED-2C74-48B5-AE6B-B6F0FBD995E3}"/>
              </a:ext>
            </a:extLst>
          </p:cNvPr>
          <p:cNvGrpSpPr>
            <a:grpSpLocks/>
          </p:cNvGrpSpPr>
          <p:nvPr/>
        </p:nvGrpSpPr>
        <p:grpSpPr bwMode="auto">
          <a:xfrm>
            <a:off x="446089" y="781050"/>
            <a:ext cx="4826000" cy="5054600"/>
            <a:chOff x="5162444" y="781398"/>
            <a:chExt cx="6433398" cy="5053665"/>
          </a:xfrm>
        </p:grpSpPr>
        <p:sp>
          <p:nvSpPr>
            <p:cNvPr id="6" name="手繪多邊形​​ 42">
              <a:extLst>
                <a:ext uri="{FF2B5EF4-FFF2-40B4-BE49-F238E27FC236}">
                  <a16:creationId xmlns:a16="http://schemas.microsoft.com/office/drawing/2014/main" id="{F8263C28-8FC7-476F-A080-8D4BC3A0096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447" y="3274900"/>
              <a:ext cx="3828342" cy="19046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​​ 43">
              <a:extLst>
                <a:ext uri="{FF2B5EF4-FFF2-40B4-BE49-F238E27FC236}">
                  <a16:creationId xmlns:a16="http://schemas.microsoft.com/office/drawing/2014/main" id="{F12DB0AD-4921-43EC-8F42-6AD90B1A0CF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9">
              <a:extLst>
                <a:ext uri="{FF2B5EF4-FFF2-40B4-BE49-F238E27FC236}">
                  <a16:creationId xmlns:a16="http://schemas.microsoft.com/office/drawing/2014/main" id="{E8C093C8-A4D6-463A-9CBF-81207EE0F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​​ 41">
                <a:extLst>
                  <a:ext uri="{FF2B5EF4-FFF2-40B4-BE49-F238E27FC236}">
                    <a16:creationId xmlns:a16="http://schemas.microsoft.com/office/drawing/2014/main" id="{8844E7AB-B273-4067-8B16-BAE5723130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13" dirty="0">
                  <a:solidFill>
                    <a:srgbClr val="9A53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手繪多邊形​​ 44">
                <a:extLst>
                  <a:ext uri="{FF2B5EF4-FFF2-40B4-BE49-F238E27FC236}">
                    <a16:creationId xmlns:a16="http://schemas.microsoft.com/office/drawing/2014/main" id="{7F986D63-7FDC-42F5-BAEC-D15F5E98A9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51435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13" dirty="0">
                  <a:solidFill>
                    <a:srgbClr val="9A531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手繪多邊形​​ 45">
              <a:extLst>
                <a:ext uri="{FF2B5EF4-FFF2-40B4-BE49-F238E27FC236}">
                  <a16:creationId xmlns:a16="http://schemas.microsoft.com/office/drawing/2014/main" id="{66A5F14C-2814-4D9D-899C-91ED2E19C00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6">
              <a:extLst>
                <a:ext uri="{FF2B5EF4-FFF2-40B4-BE49-F238E27FC236}">
                  <a16:creationId xmlns:a16="http://schemas.microsoft.com/office/drawing/2014/main" id="{CE26C393-940F-477A-97C5-77FDF0B9F3D0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6566" y="5324250"/>
              <a:ext cx="477749" cy="512132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7">
              <a:extLst>
                <a:ext uri="{FF2B5EF4-FFF2-40B4-BE49-F238E27FC236}">
                  <a16:creationId xmlns:a16="http://schemas.microsoft.com/office/drawing/2014/main" id="{AA6243D2-5BA4-4C82-AC9E-BD3EACB63D15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8">
              <a:extLst>
                <a:ext uri="{FF2B5EF4-FFF2-40B4-BE49-F238E27FC236}">
                  <a16:creationId xmlns:a16="http://schemas.microsoft.com/office/drawing/2014/main" id="{1555A125-F1C6-4343-9B6B-064505EC6A4C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9">
              <a:extLst>
                <a:ext uri="{FF2B5EF4-FFF2-40B4-BE49-F238E27FC236}">
                  <a16:creationId xmlns:a16="http://schemas.microsoft.com/office/drawing/2014/main" id="{03EBBF94-971D-47C9-A9EC-F67BF86BB8D1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50">
              <a:extLst>
                <a:ext uri="{FF2B5EF4-FFF2-40B4-BE49-F238E27FC236}">
                  <a16:creationId xmlns:a16="http://schemas.microsoft.com/office/drawing/2014/main" id="{48DFE6EC-BC59-4A7C-963A-6C501691177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91" y="785899"/>
              <a:ext cx="468226" cy="4909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51">
              <a:extLst>
                <a:ext uri="{FF2B5EF4-FFF2-40B4-BE49-F238E27FC236}">
                  <a16:creationId xmlns:a16="http://schemas.microsoft.com/office/drawing/2014/main" id="{A00561C4-D26B-4FA9-BF21-0AD0349DFB8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52">
              <a:extLst>
                <a:ext uri="{FF2B5EF4-FFF2-40B4-BE49-F238E27FC236}">
                  <a16:creationId xmlns:a16="http://schemas.microsoft.com/office/drawing/2014/main" id="{B9B081E3-E146-4A44-8932-8B68C5402581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>
            <a:normAutofit/>
          </a:bodyPr>
          <a:lstStyle>
            <a:lvl1pPr algn="l" rtl="0">
              <a:defRPr sz="2025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1575"/>
            </a:lvl2pPr>
            <a:lvl3pPr marL="514350" indent="0" algn="l" rtl="0">
              <a:buNone/>
              <a:defRPr sz="1350"/>
            </a:lvl3pPr>
            <a:lvl4pPr marL="771525" indent="0" algn="l" rtl="0">
              <a:buNone/>
              <a:defRPr sz="1125"/>
            </a:lvl4pPr>
            <a:lvl5pPr marL="1028700" indent="0" algn="l" rtl="0">
              <a:buNone/>
              <a:defRPr sz="1125"/>
            </a:lvl5pPr>
            <a:lvl6pPr marL="1285875" indent="0" algn="l" rtl="0">
              <a:buNone/>
              <a:defRPr sz="1125"/>
            </a:lvl6pPr>
            <a:lvl7pPr marL="1543050" indent="0" algn="l" rtl="0">
              <a:buNone/>
              <a:defRPr sz="1125"/>
            </a:lvl7pPr>
            <a:lvl8pPr marL="1800225" indent="0" algn="l" rtl="0">
              <a:buNone/>
              <a:defRPr sz="1125"/>
            </a:lvl8pPr>
            <a:lvl9pPr marL="2057400" indent="0" algn="l" rtl="0">
              <a:buNone/>
              <a:defRPr sz="1125"/>
            </a:lvl9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4"/>
            <a:ext cx="2880360" cy="2168517"/>
          </a:xfrm>
        </p:spPr>
        <p:txBody>
          <a:bodyPr/>
          <a:lstStyle>
            <a:lvl1pPr marL="0" indent="0" algn="l" rtl="0">
              <a:buNone/>
              <a:defRPr sz="1013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投影片編號預留位置 6">
            <a:extLst>
              <a:ext uri="{FF2B5EF4-FFF2-40B4-BE49-F238E27FC236}">
                <a16:creationId xmlns:a16="http://schemas.microsoft.com/office/drawing/2014/main" id="{D082265D-F060-4483-ACBE-6703F7936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2BAE221-9F32-4FF2-9DB4-27A03E75852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0" name="頁尾預留位置 5">
            <a:extLst>
              <a:ext uri="{FF2B5EF4-FFF2-40B4-BE49-F238E27FC236}">
                <a16:creationId xmlns:a16="http://schemas.microsoft.com/office/drawing/2014/main" id="{C1828FE2-CD3B-4E93-A127-A1347173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日期預留位置 3">
            <a:extLst>
              <a:ext uri="{FF2B5EF4-FFF2-40B4-BE49-F238E27FC236}">
                <a16:creationId xmlns:a16="http://schemas.microsoft.com/office/drawing/2014/main" id="{AB50A94B-5176-453E-8118-F9E3CB3E18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620F269F-CC06-474A-A5BB-168E77624E53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6682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33F25C5D-1796-453C-9509-C42C2B547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1398-0B39-4BB7-8E2F-DA20F0BD9A9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07924602-C83B-4E62-8CF0-CCB40924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9BC17F04-DD45-4021-8D8C-5A2FB0455A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BE6F-577B-4BDA-AEED-31836755A3A0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128737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1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68DF60D4-2114-467C-8477-D46CD3E4D7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5AA1-1284-4564-A158-96422D29ADF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8CA46E86-55D5-4762-A605-A7EA4542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8F198211-111E-4DCF-9797-2817326F0C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720DC91-E992-4EC7-B116-8AAB3B008604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1599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6CCB7C57-B0FF-47D5-A8C6-E56BDDF31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2BDA-7DD4-4758-8B34-BF2BD49688B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C5DFE3F1-1B36-417A-8D60-D8C8C0B5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9734CC10-80EA-44D8-A12D-ECBFFF7835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0C5E-4704-4BD3-9071-DD4F6EBFFFB4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5791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>
            <a:normAutofit/>
          </a:bodyPr>
          <a:lstStyle>
            <a:lvl1pPr algn="l" rtl="0">
              <a:defRPr sz="2475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175" indent="0" algn="l" rtl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l" rtl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l" rtl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l" rtl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l" rtl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l" rtl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l" rtl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l" rtl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0968503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10" y="1825625"/>
            <a:ext cx="3715941" cy="41879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713561" cy="41879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643F16CB-EF5E-47B6-B0DE-7B0DBB710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5A38-232B-48AB-BF19-5DB4C1EFD0D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041CBA3B-DF2F-4A39-9869-AC6366D0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80BE21F1-5CFA-4A9A-A350-C40A21C448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E709-A719-4430-8912-02CBC2D59267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304766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1350" b="1"/>
            </a:lvl1pPr>
            <a:lvl2pPr marL="257175" indent="0" algn="l" rtl="0">
              <a:buNone/>
              <a:defRPr sz="1125" b="1"/>
            </a:lvl2pPr>
            <a:lvl3pPr marL="514350" indent="0" algn="l" rtl="0">
              <a:buNone/>
              <a:defRPr sz="1013" b="1"/>
            </a:lvl3pPr>
            <a:lvl4pPr marL="771525" indent="0" algn="l" rtl="0">
              <a:buNone/>
              <a:defRPr sz="900" b="1"/>
            </a:lvl4pPr>
            <a:lvl5pPr marL="1028700" indent="0" algn="l" rtl="0">
              <a:buNone/>
              <a:defRPr sz="900" b="1"/>
            </a:lvl5pPr>
            <a:lvl6pPr marL="1285875" indent="0" algn="l" rtl="0">
              <a:buNone/>
              <a:defRPr sz="900" b="1"/>
            </a:lvl6pPr>
            <a:lvl7pPr marL="1543050" indent="0" algn="l" rtl="0">
              <a:buNone/>
              <a:defRPr sz="900" b="1"/>
            </a:lvl7pPr>
            <a:lvl8pPr marL="1800225" indent="0" algn="l" rtl="0">
              <a:buNone/>
              <a:defRPr sz="900" b="1"/>
            </a:lvl8pPr>
            <a:lvl9pPr marL="2057400" indent="0" algn="l" rtl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8"/>
            <a:ext cx="3717036" cy="3476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1350" b="1"/>
            </a:lvl1pPr>
            <a:lvl2pPr marL="257175" indent="0" algn="l" rtl="0">
              <a:buNone/>
              <a:defRPr sz="1125" b="1"/>
            </a:lvl2pPr>
            <a:lvl3pPr marL="514350" indent="0" algn="l" rtl="0">
              <a:buNone/>
              <a:defRPr sz="1013" b="1"/>
            </a:lvl3pPr>
            <a:lvl4pPr marL="771525" indent="0" algn="l" rtl="0">
              <a:buNone/>
              <a:defRPr sz="900" b="1"/>
            </a:lvl4pPr>
            <a:lvl5pPr marL="1028700" indent="0" algn="l" rtl="0">
              <a:buNone/>
              <a:defRPr sz="900" b="1"/>
            </a:lvl5pPr>
            <a:lvl6pPr marL="1285875" indent="0" algn="l" rtl="0">
              <a:buNone/>
              <a:defRPr sz="900" b="1"/>
            </a:lvl6pPr>
            <a:lvl7pPr marL="1543050" indent="0" algn="l" rtl="0">
              <a:buNone/>
              <a:defRPr sz="900" b="1"/>
            </a:lvl7pPr>
            <a:lvl8pPr marL="1800225" indent="0" algn="l" rtl="0">
              <a:buNone/>
              <a:defRPr sz="900" b="1"/>
            </a:lvl8pPr>
            <a:lvl9pPr marL="2057400" indent="0" algn="l" rtl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8"/>
            <a:ext cx="3717036" cy="3476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5">
            <a:extLst>
              <a:ext uri="{FF2B5EF4-FFF2-40B4-BE49-F238E27FC236}">
                <a16:creationId xmlns:a16="http://schemas.microsoft.com/office/drawing/2014/main" id="{76F0BCC2-4577-4A55-AE3D-E9BDECB32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AAF9-86B8-442D-A9B8-6E8357A399E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頁尾預留位置 4">
            <a:extLst>
              <a:ext uri="{FF2B5EF4-FFF2-40B4-BE49-F238E27FC236}">
                <a16:creationId xmlns:a16="http://schemas.microsoft.com/office/drawing/2014/main" id="{B856122E-4161-4AF2-8330-1B9EB105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3">
            <a:extLst>
              <a:ext uri="{FF2B5EF4-FFF2-40B4-BE49-F238E27FC236}">
                <a16:creationId xmlns:a16="http://schemas.microsoft.com/office/drawing/2014/main" id="{71C5B9AC-CCC5-4BC0-80E3-9479BCF664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350A-6478-4C3C-835D-D2D600433DE7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8574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預留位置 5">
            <a:extLst>
              <a:ext uri="{FF2B5EF4-FFF2-40B4-BE49-F238E27FC236}">
                <a16:creationId xmlns:a16="http://schemas.microsoft.com/office/drawing/2014/main" id="{D6901CA7-38C1-4198-A929-CAFE7F3C5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A25D-2C8B-4FC6-A921-048F672FE53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尾預留位置 4">
            <a:extLst>
              <a:ext uri="{FF2B5EF4-FFF2-40B4-BE49-F238E27FC236}">
                <a16:creationId xmlns:a16="http://schemas.microsoft.com/office/drawing/2014/main" id="{0A0FDD56-E5C1-4610-967E-A1084AD1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日期預留位置 3">
            <a:extLst>
              <a:ext uri="{FF2B5EF4-FFF2-40B4-BE49-F238E27FC236}">
                <a16:creationId xmlns:a16="http://schemas.microsoft.com/office/drawing/2014/main" id="{F2A97255-AEB8-4171-8430-571C28E4A6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0BB8-CCA0-4718-9F68-3D2B64E83F4C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24138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5">
            <a:extLst>
              <a:ext uri="{FF2B5EF4-FFF2-40B4-BE49-F238E27FC236}">
                <a16:creationId xmlns:a16="http://schemas.microsoft.com/office/drawing/2014/main" id="{3FF92266-994E-40A3-8926-B29188308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EA34-F28B-4CD9-AA9A-DAF27FF9294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" name="頁尾預留位置 4">
            <a:extLst>
              <a:ext uri="{FF2B5EF4-FFF2-40B4-BE49-F238E27FC236}">
                <a16:creationId xmlns:a16="http://schemas.microsoft.com/office/drawing/2014/main" id="{913FB3D0-8E78-4C67-93B4-9D596FB2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C103D66D-345E-4605-BD59-DF14C1A0BC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B9B1-7949-4EE9-8775-35A05D8B48DB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92554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958307AE-CB6D-4546-AEB7-037F95C19A48}"/>
              </a:ext>
            </a:extLst>
          </p:cNvPr>
          <p:cNvGrpSpPr/>
          <p:nvPr/>
        </p:nvGrpSpPr>
        <p:grpSpPr>
          <a:xfrm>
            <a:off x="789318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82E70824-783F-497D-A9A6-6D7D86132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862E4E75-F000-49B5-B6E6-CFD6926D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41AADF49-F2A0-4989-8AF4-7D4A67BF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CCB636EE-B63A-4E81-B0BE-19B8256FD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CF4F06D1-8375-4CFE-8A41-B33B7A4C1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A488662D-2E5E-4303-BF90-7B002467B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ADB736B0-B3D6-489D-9E32-DACC9FDE6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0AF4F38A-E584-4733-9683-D812649D3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9DA9B5C9-C2AE-4F96-9F33-93EF25139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F34EB0AF-F45B-46AD-902D-4E7197C30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F74C58E1-76B3-44E4-8466-1F5B6D11C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95F5CC42-D4C1-4E97-8820-41A43F14F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AB70108-C8F5-4ACC-8B0D-78276BA946C0}"/>
              </a:ext>
            </a:extLst>
          </p:cNvPr>
          <p:cNvGrpSpPr/>
          <p:nvPr/>
        </p:nvGrpSpPr>
        <p:grpSpPr>
          <a:xfrm>
            <a:off x="5072335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20B833A6-38DB-43D7-9C44-64EC99C85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C611C72E-D77B-4BF8-8EC3-39F94F65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A3316940-39B2-42C6-BFA0-6E9DCE54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BCCA4C82-C3E3-412F-8D34-1C382F5B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BABDD4FA-97ED-4D1D-8DC0-31D34D770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D079A70C-2A55-4CA8-9E12-C58275BF0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B7D2BE75-53C2-4DCF-96B0-959E621B8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290F10F5-08DB-4BB5-9877-5AA834775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767479D1-5B93-4A77-9AE6-6372FA198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F3D6474B-9556-4929-B1ED-D55F3EF7D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204F4FA3-A616-41B4-B624-12C0757A0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5B0BAE57-65B4-4E17-97B5-EB47D6DAE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10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/>
          <a:lstStyle>
            <a:lvl1pPr marL="0" indent="0" algn="l" rtl="0">
              <a:spcBef>
                <a:spcPts val="900"/>
              </a:spcBef>
              <a:buNone/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2" y="4935990"/>
            <a:ext cx="3276735" cy="1007610"/>
          </a:xfrm>
        </p:spPr>
        <p:txBody>
          <a:bodyPr/>
          <a:lstStyle>
            <a:lvl1pPr marL="0" indent="0" algn="l" rtl="0">
              <a:spcBef>
                <a:spcPts val="900"/>
              </a:spcBef>
              <a:buNone/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 noProof="0"/>
              <a:t>按一下以編輯母片文字樣式</a:t>
            </a:r>
          </a:p>
        </p:txBody>
      </p:sp>
      <p:sp>
        <p:nvSpPr>
          <p:cNvPr id="33" name="投影片編號預留位置 7">
            <a:extLst>
              <a:ext uri="{FF2B5EF4-FFF2-40B4-BE49-F238E27FC236}">
                <a16:creationId xmlns:a16="http://schemas.microsoft.com/office/drawing/2014/main" id="{A65800DC-5E69-4A41-8CEC-EE210F9E2E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F591A24-8130-415C-88A4-743A6D020FF2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4" name="頁尾預留位置 6">
            <a:extLst>
              <a:ext uri="{FF2B5EF4-FFF2-40B4-BE49-F238E27FC236}">
                <a16:creationId xmlns:a16="http://schemas.microsoft.com/office/drawing/2014/main" id="{0B8D45C0-96B5-44F2-B57B-7AA748B3673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5" name="日期預留位置 3">
            <a:extLst>
              <a:ext uri="{FF2B5EF4-FFF2-40B4-BE49-F238E27FC236}">
                <a16:creationId xmlns:a16="http://schemas.microsoft.com/office/drawing/2014/main" id="{652557BC-ECE4-459C-84BB-9FC640CB95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 rtl="0"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97DDBFA-D16B-4948-BB15-EC77D0B6B948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1207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0AE7CD58-FBDA-4B85-97B1-01A57EF94CB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93437" y="2064322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>
              <a:extLst>
                <a:ext uri="{FF2B5EF4-FFF2-40B4-BE49-F238E27FC236}">
                  <a16:creationId xmlns:a16="http://schemas.microsoft.com/office/drawing/2014/main" id="{71B86D16-E945-4E4A-9D33-27AA3A367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>
              <a:extLst>
                <a:ext uri="{FF2B5EF4-FFF2-40B4-BE49-F238E27FC236}">
                  <a16:creationId xmlns:a16="http://schemas.microsoft.com/office/drawing/2014/main" id="{4EAE8E5E-0DC7-48D2-8B46-DF39D5D2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>
              <a:extLst>
                <a:ext uri="{FF2B5EF4-FFF2-40B4-BE49-F238E27FC236}">
                  <a16:creationId xmlns:a16="http://schemas.microsoft.com/office/drawing/2014/main" id="{D3C487A0-82B3-4BBA-A597-741A83435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>
              <a:extLst>
                <a:ext uri="{FF2B5EF4-FFF2-40B4-BE49-F238E27FC236}">
                  <a16:creationId xmlns:a16="http://schemas.microsoft.com/office/drawing/2014/main" id="{5413E710-5137-4D4C-A473-6AE130C68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>
              <a:extLst>
                <a:ext uri="{FF2B5EF4-FFF2-40B4-BE49-F238E27FC236}">
                  <a16:creationId xmlns:a16="http://schemas.microsoft.com/office/drawing/2014/main" id="{B7680D8F-E880-4903-A26A-94F0FB285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>
              <a:extLst>
                <a:ext uri="{FF2B5EF4-FFF2-40B4-BE49-F238E27FC236}">
                  <a16:creationId xmlns:a16="http://schemas.microsoft.com/office/drawing/2014/main" id="{C6466D1C-4D4E-4D57-87A2-78E7BA49C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>
              <a:extLst>
                <a:ext uri="{FF2B5EF4-FFF2-40B4-BE49-F238E27FC236}">
                  <a16:creationId xmlns:a16="http://schemas.microsoft.com/office/drawing/2014/main" id="{B83D1EB6-8321-45FB-AA30-F042791B4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>
              <a:extLst>
                <a:ext uri="{FF2B5EF4-FFF2-40B4-BE49-F238E27FC236}">
                  <a16:creationId xmlns:a16="http://schemas.microsoft.com/office/drawing/2014/main" id="{98CDA08D-0BC3-4B4E-9986-E5EDA190B9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>
              <a:extLst>
                <a:ext uri="{FF2B5EF4-FFF2-40B4-BE49-F238E27FC236}">
                  <a16:creationId xmlns:a16="http://schemas.microsoft.com/office/drawing/2014/main" id="{12FCE989-0BB8-4154-8512-6EE187C8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>
              <a:extLst>
                <a:ext uri="{FF2B5EF4-FFF2-40B4-BE49-F238E27FC236}">
                  <a16:creationId xmlns:a16="http://schemas.microsoft.com/office/drawing/2014/main" id="{62C8FFB7-A108-4FF5-B03A-421FBF482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>
              <a:extLst>
                <a:ext uri="{FF2B5EF4-FFF2-40B4-BE49-F238E27FC236}">
                  <a16:creationId xmlns:a16="http://schemas.microsoft.com/office/drawing/2014/main" id="{35547A38-650C-45D6-93C3-5C8952F1C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>
              <a:extLst>
                <a:ext uri="{FF2B5EF4-FFF2-40B4-BE49-F238E27FC236}">
                  <a16:creationId xmlns:a16="http://schemas.microsoft.com/office/drawing/2014/main" id="{58777BF1-41BC-40B2-A023-70B8002A2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61F49C4B-52C7-4594-801D-5C773C443AE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2997434" y="2064322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>
              <a:extLst>
                <a:ext uri="{FF2B5EF4-FFF2-40B4-BE49-F238E27FC236}">
                  <a16:creationId xmlns:a16="http://schemas.microsoft.com/office/drawing/2014/main" id="{FE9E2FD7-E751-4D71-A65D-4D1B5AB9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>
              <a:extLst>
                <a:ext uri="{FF2B5EF4-FFF2-40B4-BE49-F238E27FC236}">
                  <a16:creationId xmlns:a16="http://schemas.microsoft.com/office/drawing/2014/main" id="{D8265B0F-F577-430F-BB0B-832EAA79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>
              <a:extLst>
                <a:ext uri="{FF2B5EF4-FFF2-40B4-BE49-F238E27FC236}">
                  <a16:creationId xmlns:a16="http://schemas.microsoft.com/office/drawing/2014/main" id="{EC422FE0-48A8-4DA5-A8A7-FE76FE10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>
              <a:extLst>
                <a:ext uri="{FF2B5EF4-FFF2-40B4-BE49-F238E27FC236}">
                  <a16:creationId xmlns:a16="http://schemas.microsoft.com/office/drawing/2014/main" id="{26F2756D-B1E9-44A6-99F2-EEC38961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>
              <a:extLst>
                <a:ext uri="{FF2B5EF4-FFF2-40B4-BE49-F238E27FC236}">
                  <a16:creationId xmlns:a16="http://schemas.microsoft.com/office/drawing/2014/main" id="{E8B66A3B-742B-4E17-ACBB-5B9D865BA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>
              <a:extLst>
                <a:ext uri="{FF2B5EF4-FFF2-40B4-BE49-F238E27FC236}">
                  <a16:creationId xmlns:a16="http://schemas.microsoft.com/office/drawing/2014/main" id="{37B44754-F9A7-41F0-80A0-DF60A0200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>
              <a:extLst>
                <a:ext uri="{FF2B5EF4-FFF2-40B4-BE49-F238E27FC236}">
                  <a16:creationId xmlns:a16="http://schemas.microsoft.com/office/drawing/2014/main" id="{8C689AE0-7611-4E6E-83C3-7F54C5173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>
              <a:extLst>
                <a:ext uri="{FF2B5EF4-FFF2-40B4-BE49-F238E27FC236}">
                  <a16:creationId xmlns:a16="http://schemas.microsoft.com/office/drawing/2014/main" id="{8471C7FE-BDC4-45B2-BECD-DD649B1FD2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>
              <a:extLst>
                <a:ext uri="{FF2B5EF4-FFF2-40B4-BE49-F238E27FC236}">
                  <a16:creationId xmlns:a16="http://schemas.microsoft.com/office/drawing/2014/main" id="{57E05386-CF57-4409-8CF0-85F3E2E41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>
              <a:extLst>
                <a:ext uri="{FF2B5EF4-FFF2-40B4-BE49-F238E27FC236}">
                  <a16:creationId xmlns:a16="http://schemas.microsoft.com/office/drawing/2014/main" id="{0F79C509-B7F8-4FFD-AB39-3FE11E342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>
              <a:extLst>
                <a:ext uri="{FF2B5EF4-FFF2-40B4-BE49-F238E27FC236}">
                  <a16:creationId xmlns:a16="http://schemas.microsoft.com/office/drawing/2014/main" id="{1423FF66-D625-440F-A67A-CDDA7F304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>
              <a:extLst>
                <a:ext uri="{FF2B5EF4-FFF2-40B4-BE49-F238E27FC236}">
                  <a16:creationId xmlns:a16="http://schemas.microsoft.com/office/drawing/2014/main" id="{30EDFD59-B836-463F-843A-A4B6C79CF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9463303-0F5C-4570-9FBA-920FA49C3AB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5623840" y="2064322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手繪多邊形​​ 41">
              <a:extLst>
                <a:ext uri="{FF2B5EF4-FFF2-40B4-BE49-F238E27FC236}">
                  <a16:creationId xmlns:a16="http://schemas.microsoft.com/office/drawing/2014/main" id="{EA886C78-6AD5-4861-A487-68554C23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2">
              <a:extLst>
                <a:ext uri="{FF2B5EF4-FFF2-40B4-BE49-F238E27FC236}">
                  <a16:creationId xmlns:a16="http://schemas.microsoft.com/office/drawing/2014/main" id="{180EA8EA-3121-4A4A-BED8-4EDE9F3BC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3">
              <a:extLst>
                <a:ext uri="{FF2B5EF4-FFF2-40B4-BE49-F238E27FC236}">
                  <a16:creationId xmlns:a16="http://schemas.microsoft.com/office/drawing/2014/main" id="{DE37B924-61F9-4E59-92AC-BFD1AA49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4">
              <a:extLst>
                <a:ext uri="{FF2B5EF4-FFF2-40B4-BE49-F238E27FC236}">
                  <a16:creationId xmlns:a16="http://schemas.microsoft.com/office/drawing/2014/main" id="{C72410DB-D669-4E8A-8E8A-6024948E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5">
              <a:extLst>
                <a:ext uri="{FF2B5EF4-FFF2-40B4-BE49-F238E27FC236}">
                  <a16:creationId xmlns:a16="http://schemas.microsoft.com/office/drawing/2014/main" id="{A73AB549-8C02-41F1-80E3-68A093FFA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6">
              <a:extLst>
                <a:ext uri="{FF2B5EF4-FFF2-40B4-BE49-F238E27FC236}">
                  <a16:creationId xmlns:a16="http://schemas.microsoft.com/office/drawing/2014/main" id="{01E96C68-DD9F-44F6-90A8-908ACC564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7">
              <a:extLst>
                <a:ext uri="{FF2B5EF4-FFF2-40B4-BE49-F238E27FC236}">
                  <a16:creationId xmlns:a16="http://schemas.microsoft.com/office/drawing/2014/main" id="{F9469A44-E90A-4FFB-880B-F156B8A95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48">
              <a:extLst>
                <a:ext uri="{FF2B5EF4-FFF2-40B4-BE49-F238E27FC236}">
                  <a16:creationId xmlns:a16="http://schemas.microsoft.com/office/drawing/2014/main" id="{66425829-B3BA-46F2-9F50-80ADFC18C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49">
              <a:extLst>
                <a:ext uri="{FF2B5EF4-FFF2-40B4-BE49-F238E27FC236}">
                  <a16:creationId xmlns:a16="http://schemas.microsoft.com/office/drawing/2014/main" id="{219EBB4D-6579-45E9-B75C-22950B44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0">
              <a:extLst>
                <a:ext uri="{FF2B5EF4-FFF2-40B4-BE49-F238E27FC236}">
                  <a16:creationId xmlns:a16="http://schemas.microsoft.com/office/drawing/2014/main" id="{47A9B383-58F7-4C91-B9FD-C11450F32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​​ 51">
              <a:extLst>
                <a:ext uri="{FF2B5EF4-FFF2-40B4-BE49-F238E27FC236}">
                  <a16:creationId xmlns:a16="http://schemas.microsoft.com/office/drawing/2014/main" id="{3ABEAB41-01F5-4509-89FF-071CD5834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​​ 52">
              <a:extLst>
                <a:ext uri="{FF2B5EF4-FFF2-40B4-BE49-F238E27FC236}">
                  <a16:creationId xmlns:a16="http://schemas.microsoft.com/office/drawing/2014/main" id="{FAAEB188-9E92-4C47-9E2B-BE3DBEDA1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013" dirty="0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7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/>
          <a:lstStyle>
            <a:lvl1pPr marL="0" indent="0" algn="l" rtl="0">
              <a:spcBef>
                <a:spcPts val="900"/>
              </a:spcBef>
              <a:buNone/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/>
          <a:lstStyle>
            <a:lvl1pPr marL="0" indent="0" algn="l" rtl="0">
              <a:spcBef>
                <a:spcPts val="900"/>
              </a:spcBef>
              <a:buNone/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/>
          <a:lstStyle>
            <a:lvl1pPr marL="0" indent="0" algn="l" rtl="0">
              <a:spcBef>
                <a:spcPts val="900"/>
              </a:spcBef>
              <a:buNone/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57175" indent="0" algn="l" rtl="0">
              <a:buNone/>
              <a:defRPr sz="788"/>
            </a:lvl2pPr>
            <a:lvl3pPr marL="514350" indent="0" algn="l" rtl="0">
              <a:buNone/>
              <a:defRPr sz="675"/>
            </a:lvl3pPr>
            <a:lvl4pPr marL="771525" indent="0" algn="l" rtl="0">
              <a:buNone/>
              <a:defRPr sz="563"/>
            </a:lvl4pPr>
            <a:lvl5pPr marL="1028700" indent="0" algn="l" rtl="0">
              <a:buNone/>
              <a:defRPr sz="563"/>
            </a:lvl5pPr>
            <a:lvl6pPr marL="1285875" indent="0" algn="l" rtl="0">
              <a:buNone/>
              <a:defRPr sz="563"/>
            </a:lvl6pPr>
            <a:lvl7pPr marL="1543050" indent="0" algn="l" rtl="0">
              <a:buNone/>
              <a:defRPr sz="563"/>
            </a:lvl7pPr>
            <a:lvl8pPr marL="1800225" indent="0" algn="l" rtl="0">
              <a:buNone/>
              <a:defRPr sz="563"/>
            </a:lvl8pPr>
            <a:lvl9pPr marL="2057400" indent="0" algn="l" rtl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8" name="投影片編號預留位置 7">
            <a:extLst>
              <a:ext uri="{FF2B5EF4-FFF2-40B4-BE49-F238E27FC236}">
                <a16:creationId xmlns:a16="http://schemas.microsoft.com/office/drawing/2014/main" id="{BC041A86-3498-489D-85CE-B40533349ED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98B788E7-5DF2-4B15-A2AA-322448D6405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9" name="頁尾預留位置 6">
            <a:extLst>
              <a:ext uri="{FF2B5EF4-FFF2-40B4-BE49-F238E27FC236}">
                <a16:creationId xmlns:a16="http://schemas.microsoft.com/office/drawing/2014/main" id="{0FA53E1C-BD6E-4462-BCBA-212CD36B87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" name="日期預留位置 3">
            <a:extLst>
              <a:ext uri="{FF2B5EF4-FFF2-40B4-BE49-F238E27FC236}">
                <a16:creationId xmlns:a16="http://schemas.microsoft.com/office/drawing/2014/main" id="{2C8DF2E4-F974-450A-BBCE-D618610DEBB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 rtl="0"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7F588C7F-B813-4D14-A05C-37438CDB7073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48369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預留位置 1">
            <a:extLst>
              <a:ext uri="{FF2B5EF4-FFF2-40B4-BE49-F238E27FC236}">
                <a16:creationId xmlns:a16="http://schemas.microsoft.com/office/drawing/2014/main" id="{F70E46D9-C836-4D7A-B130-CE635A617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預留位置 2">
            <a:extLst>
              <a:ext uri="{FF2B5EF4-FFF2-40B4-BE49-F238E27FC236}">
                <a16:creationId xmlns:a16="http://schemas.microsoft.com/office/drawing/2014/main" id="{F4005514-96DB-48BB-81C3-2CDD00E26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A8C3C6A1-7571-4691-B44F-3F1DAAB8A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rtl="0" eaLnBrk="1" fontAlgn="auto" hangingPunct="1">
              <a:spcBef>
                <a:spcPts val="0"/>
              </a:spcBef>
              <a:spcAft>
                <a:spcPts val="0"/>
              </a:spcAft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1ACD339-49AF-477C-B5E4-34AE5B00E29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E1DC4CB5-3603-41BF-9073-AE4AEFAAD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rtl="0" eaLnBrk="1" fontAlgn="auto" hangingPunct="1">
              <a:spcBef>
                <a:spcPts val="0"/>
              </a:spcBef>
              <a:spcAft>
                <a:spcPts val="0"/>
              </a:spcAft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10032BFA-F4AE-470F-AC78-F11A43F9E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50" rtl="0" eaLnBrk="1" fontAlgn="auto" hangingPunct="1">
              <a:spcBef>
                <a:spcPts val="0"/>
              </a:spcBef>
              <a:spcAft>
                <a:spcPts val="0"/>
              </a:spcAft>
              <a:defRPr sz="619">
                <a:solidFill>
                  <a:srgbClr val="9A53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863F83C-62D7-4F79-9043-25FED99EBEB2}" type="datetime1">
              <a:rPr lang="zh-TW" altLang="en-US"/>
              <a:pPr>
                <a:defRPr/>
              </a:pPr>
              <a:t>2024/3/6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78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</p:sldLayoutIdLst>
  <p:transition spd="med">
    <p:fade/>
  </p:transition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 kern="12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195263" indent="-195263" algn="l" defTabSz="514350" rtl="0" eaLnBrk="0" fontAlgn="base" hangingPunct="0">
        <a:spcBef>
          <a:spcPts val="101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15529" indent="-158354" algn="l" defTabSz="514350" rtl="0" eaLnBrk="0" fontAlgn="base" hangingPunct="0">
        <a:spcBef>
          <a:spcPts val="675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42938" indent="-128588" algn="l" defTabSz="514350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00113" indent="-128588" algn="l" defTabSz="514350" rtl="0" eaLnBrk="0" fontAlgn="base" hangingPunct="0">
        <a:spcBef>
          <a:spcPts val="338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57288" indent="-128588" algn="l" defTabSz="514350" rtl="0" eaLnBrk="0" fontAlgn="base" hangingPunct="0">
        <a:spcBef>
          <a:spcPts val="338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10556"/>
            <a:ext cx="8280920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時間管理</a:t>
            </a:r>
            <a:r>
              <a:rPr lang="en-US" altLang="zh-TW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使命宣言</a:t>
            </a:r>
            <a:r>
              <a:rPr lang="en-US" altLang="zh-TW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價值觀</a:t>
            </a:r>
            <a:endParaRPr lang="zh-TW" altLang="en-US" sz="495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43C227FB-3C4D-4C2F-B3AD-642C55C69F11}"/>
              </a:ext>
            </a:extLst>
          </p:cNvPr>
          <p:cNvSpPr/>
          <p:nvPr/>
        </p:nvSpPr>
        <p:spPr>
          <a:xfrm>
            <a:off x="755576" y="2630193"/>
            <a:ext cx="7632848" cy="15976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685800" eaLnBrk="0" hangingPunct="0">
              <a:defRPr/>
            </a:pPr>
            <a:r>
              <a:rPr kumimoji="0" lang="en-US" altLang="zh-CN" sz="4050" b="1" dirty="0">
                <a:solidFill>
                  <a:srgbClr val="0A04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20240317</a:t>
            </a:r>
            <a:r>
              <a:rPr kumimoji="0" lang="zh-CN" altLang="en-US" sz="4050" b="1" dirty="0">
                <a:solidFill>
                  <a:srgbClr val="0A04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br>
              <a:rPr kumimoji="0" lang="en-US" altLang="zh-CN" sz="4050" b="1" dirty="0">
                <a:solidFill>
                  <a:srgbClr val="0A04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CN" altLang="en-US" sz="4050" b="1" dirty="0">
                <a:solidFill>
                  <a:srgbClr val="0A04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指導：高老師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A047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DC45D4-18EC-473C-AF82-03217E3E47C5}"/>
              </a:ext>
            </a:extLst>
          </p:cNvPr>
          <p:cNvSpPr/>
          <p:nvPr/>
        </p:nvSpPr>
        <p:spPr>
          <a:xfrm>
            <a:off x="5364088" y="483304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劉翠薇</a:t>
            </a:r>
          </a:p>
        </p:txBody>
      </p:sp>
    </p:spTree>
    <p:extLst>
      <p:ext uri="{BB962C8B-B14F-4D97-AF65-F5344CB8AC3E}">
        <p14:creationId xmlns:p14="http://schemas.microsoft.com/office/powerpoint/2010/main" val="23027508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七、利他服務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740" y="1988840"/>
            <a:ext cx="5812556" cy="4401205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入校園講故事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親子班課務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承擔教聯會會務窗口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訪視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收功德款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捐善款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福田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慈懿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書軒志工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載志工共乘</a:t>
            </a:r>
            <a: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lvl="0" defTabSz="685800" eaLnBrk="0" hangingPunct="0"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清淨心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53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467955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八、終生學習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628800"/>
            <a:ext cx="6100588" cy="4524315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參加茶道課</a:t>
            </a:r>
            <a:br>
              <a:rPr kumimoji="0"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參加探索教育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聞法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參加慈濟志工增能課程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欣賞藝術作品</a:t>
            </a:r>
            <a:endParaRPr kumimoji="0"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繪畫書法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defTabSz="685800" eaLnBrk="0" hangingPunct="0"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顧好身口意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defTabSz="685800" eaLnBrk="0" hangingPunct="0">
              <a:defRPr/>
            </a:pPr>
            <a:r>
              <a:rPr kumimoji="0"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提升資訊應用能力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148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0B58D2-4375-416F-A067-BD0C4BCF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3284984"/>
            <a:ext cx="5572100" cy="1008112"/>
          </a:xfrm>
        </p:spPr>
        <p:txBody>
          <a:bodyPr/>
          <a:lstStyle/>
          <a:p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厚德傳家 無忝所生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81A255E-B220-40B6-91CB-9A7306EB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78" y="1556792"/>
            <a:ext cx="7949951" cy="12192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TW" altLang="en-US" sz="495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時間管理</a:t>
            </a:r>
            <a:r>
              <a:rPr lang="en-US" altLang="zh-TW" sz="495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</a:t>
            </a:r>
            <a:r>
              <a:rPr lang="zh-TW" altLang="en-US" sz="495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使命宣言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42745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43C227FB-3C4D-4C2F-B3AD-642C55C69F11}"/>
              </a:ext>
            </a:extLst>
          </p:cNvPr>
          <p:cNvSpPr/>
          <p:nvPr/>
        </p:nvSpPr>
        <p:spPr>
          <a:xfrm>
            <a:off x="755576" y="548680"/>
            <a:ext cx="7632848" cy="1309581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A047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3728" y="746270"/>
            <a:ext cx="5256584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時間管理</a:t>
            </a:r>
            <a:r>
              <a:rPr lang="en-US" altLang="zh-TW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AF0A06-7DBA-40E0-B9D3-DE6291CFE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079857"/>
            <a:ext cx="3240360" cy="4031873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一、珍愛家庭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二、處事態度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三、提升智慧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四、健康維護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五、勤奮踏實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六、落實環保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七、利他服務</a:t>
            </a:r>
          </a:p>
          <a:p>
            <a:pPr lvl="0" defTabSz="685800" eaLnBrk="0" hangingPunct="0">
              <a:defRPr/>
            </a:pPr>
            <a:r>
              <a:rPr kumimoji="0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八、終生學習</a:t>
            </a:r>
          </a:p>
        </p:txBody>
      </p:sp>
    </p:spTree>
    <p:extLst>
      <p:ext uri="{BB962C8B-B14F-4D97-AF65-F5344CB8AC3E}">
        <p14:creationId xmlns:p14="http://schemas.microsoft.com/office/powerpoint/2010/main" val="1342740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一、珍愛家庭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44824"/>
            <a:ext cx="5544616" cy="3785652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倫理長幼有序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子女成材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家人親友溫馨和諧互動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CN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有信仰</a:t>
            </a:r>
            <a:br>
              <a:rPr kumimoji="0" lang="en-US" altLang="zh-CN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CN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彼此互愛互賴</a:t>
            </a:r>
            <a:br>
              <a:rPr kumimoji="0" lang="en-US" altLang="zh-CN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環境美化</a:t>
            </a:r>
          </a:p>
        </p:txBody>
      </p:sp>
    </p:spTree>
    <p:extLst>
      <p:ext uri="{BB962C8B-B14F-4D97-AF65-F5344CB8AC3E}">
        <p14:creationId xmlns:p14="http://schemas.microsoft.com/office/powerpoint/2010/main" val="23535845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二、處事態度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988840"/>
            <a:ext cx="5544616" cy="3785652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學習樂觀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人際和諧結好緣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心寬念純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歡喜心修習氣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聽音樂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欣賞他人優點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1370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三、提升智慧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614736"/>
            <a:ext cx="6624736" cy="3785652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結交善友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薰法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做定課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參加靜思法髓妙蓮華品書會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CN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閱讀好書</a:t>
            </a:r>
            <a:br>
              <a:rPr kumimoji="0" lang="en-US" altLang="zh-CN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CN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看大愛台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065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四、健康維護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740" y="1988840"/>
            <a:ext cx="3168352" cy="3170099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均衡生活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輕緩運動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如常作息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營養均衡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CN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適度休閒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1486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五、勤奮踏實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988840"/>
            <a:ext cx="3168352" cy="3785652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家事料理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珍惜時間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收入穩定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財務健全</a:t>
            </a:r>
            <a:br>
              <a:rPr kumimoji="0" lang="en-US" altLang="zh-TW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克服惰性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善用行事曆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6018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476534C-8B0B-4202-A8C7-20F3AE21A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604" y="692696"/>
            <a:ext cx="7128792" cy="914400"/>
          </a:xfrm>
        </p:spPr>
        <p:txBody>
          <a:bodyPr/>
          <a:lstStyle/>
          <a:p>
            <a:pPr eaLnBrk="1" hangingPunct="1"/>
            <a:r>
              <a:rPr lang="zh-TW" altLang="en-US" sz="495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六、落實環保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62A445-2184-4646-A33F-66C96D0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740" y="1988840"/>
            <a:ext cx="5164484" cy="3170099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節水省電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自備餐具鍋具購物袋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蔬食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減少浪費</a:t>
            </a:r>
            <a:endParaRPr kumimoji="0"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685800" eaLnBrk="0" hangingPunct="0"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降低物欲</a:t>
            </a:r>
          </a:p>
        </p:txBody>
      </p:sp>
    </p:spTree>
    <p:extLst>
      <p:ext uri="{BB962C8B-B14F-4D97-AF65-F5344CB8AC3E}">
        <p14:creationId xmlns:p14="http://schemas.microsoft.com/office/powerpoint/2010/main" val="23123162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3408</TotalTime>
  <Words>126</Words>
  <Application>Microsoft Office PowerPoint</Application>
  <PresentationFormat>如螢幕大小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Segoe Print</vt:lpstr>
      <vt:lpstr>Tahoma</vt:lpstr>
      <vt:lpstr>2_大自然插畫 16X9</vt:lpstr>
      <vt:lpstr>時間管理-使命宣言/價值觀</vt:lpstr>
      <vt:lpstr>時間管理-使命宣言</vt:lpstr>
      <vt:lpstr>時間管理-價值觀</vt:lpstr>
      <vt:lpstr>一、珍愛家庭</vt:lpstr>
      <vt:lpstr>二、處事態度</vt:lpstr>
      <vt:lpstr>三、提升智慧</vt:lpstr>
      <vt:lpstr>四、健康維護</vt:lpstr>
      <vt:lpstr>五、勤奮踏實</vt:lpstr>
      <vt:lpstr>六、落實環保</vt:lpstr>
      <vt:lpstr>七、利他服務</vt:lpstr>
      <vt:lpstr>八、終生學習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winxp</dc:creator>
  <cp:lastModifiedBy>明善女 劉</cp:lastModifiedBy>
  <cp:revision>166</cp:revision>
  <dcterms:created xsi:type="dcterms:W3CDTF">2012-09-27T09:36:46Z</dcterms:created>
  <dcterms:modified xsi:type="dcterms:W3CDTF">2024-03-05T21:50:16Z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0008004c18000000000001023620</vt:lpwstr>
  </property>
</Properties>
</file>