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98" autoAdjust="0"/>
  </p:normalViewPr>
  <p:slideViewPr>
    <p:cSldViewPr>
      <p:cViewPr varScale="1">
        <p:scale>
          <a:sx n="68" d="100"/>
          <a:sy n="68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8F064-9D2E-490F-93BB-CD15ACB3A8C5}" type="datetimeFigureOut">
              <a:rPr lang="zh-TW" altLang="en-US" smtClean="0"/>
              <a:t>2017/9/25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D1B34-DF26-4763-8337-B188B8BDFE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D1B34-DF26-4763-8337-B188B8BDFE9A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A465-0A25-468A-A125-3947FEFD59DE}" type="datetimeFigureOut">
              <a:rPr lang="zh-TW" altLang="en-US" smtClean="0"/>
              <a:pPr/>
              <a:t>2017/9/25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789E-8991-46D3-AE8D-95EAC2D221F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2050" name="Picture 2" descr="G:\美編圖案\花邊\04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47664" y="4941168"/>
            <a:ext cx="5976664" cy="1552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zh-TW" altLang="zh-TW" sz="2400" b="1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736303"/>
          </a:xfrm>
        </p:spPr>
        <p:txBody>
          <a:bodyPr>
            <a:normAutofit/>
          </a:bodyPr>
          <a:lstStyle/>
          <a:p>
            <a:r>
              <a:rPr lang="zh-TW" altLang="zh-TW" sz="6600" dirty="0"/>
              <a:t>深水無聲</a:t>
            </a:r>
            <a:endParaRPr lang="zh-TW" altLang="en-US" sz="66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G:\美編圖案\花邊\0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725144"/>
            <a:ext cx="4000500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3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zh-TW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8604448" cy="3145904"/>
          </a:xfrm>
        </p:spPr>
        <p:txBody>
          <a:bodyPr>
            <a:normAutofit/>
          </a:bodyPr>
          <a:lstStyle/>
          <a:p>
            <a:pPr algn="l"/>
            <a:endParaRPr lang="en-US" altLang="zh-TW" sz="44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父子倆在一個彎道處停了下來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9512" y="1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400" b="1" dirty="0" smtClean="0">
                <a:latin typeface="標楷體" pitchFamily="65" charset="-120"/>
                <a:ea typeface="標楷體" pitchFamily="65" charset="-120"/>
              </a:rPr>
              <a:t>一天上午，有一位父親邀他的兒子一同到林間漫步，他的兒子高興的答應了。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134672" cy="4176463"/>
          </a:xfrm>
        </p:spPr>
        <p:txBody>
          <a:bodyPr>
            <a:noAutofit/>
          </a:bodyPr>
          <a:lstStyle/>
          <a:p>
            <a:pPr algn="l"/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在短暫的沉默之後，父親問兒子：「除了小鳥的歌唱之外，你還聽到了什麼聲音？」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F:\美編圖案\動畫\圖片1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96408"/>
            <a:ext cx="3549551" cy="1746459"/>
          </a:xfrm>
          <a:prstGeom prst="rect">
            <a:avLst/>
          </a:prstGeom>
          <a:noFill/>
        </p:spPr>
      </p:pic>
      <p:pic>
        <p:nvPicPr>
          <p:cNvPr id="4" name="Birds.wav">
            <a:hlinkClick r:id="" action="ppaction://media"/>
          </p:cNvPr>
          <p:cNvPicPr>
            <a:picLocks noRot="1" noChangeAspect="1"/>
          </p:cNvPicPr>
          <p:nvPr>
            <a:wavAudioFile r:embed="rId1" name="Birds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548680"/>
            <a:ext cx="8892480" cy="3024336"/>
          </a:xfrm>
        </p:spPr>
        <p:txBody>
          <a:bodyPr>
            <a:noAutofit/>
          </a:bodyPr>
          <a:lstStyle/>
          <a:p>
            <a:pPr algn="l"/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260648"/>
            <a:ext cx="82981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800" b="1" dirty="0" smtClean="0">
                <a:latin typeface="標楷體" pitchFamily="65" charset="-120"/>
                <a:ea typeface="標楷體" pitchFamily="65" charset="-120"/>
              </a:rPr>
              <a:t>兒子仔細的聽了幾秒鐘之後回答父親：「我聽到了馬車的聲音。」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 descr="http://ts4.mm.bing.net/th?id=H.4912962720827687&amp;pid=15.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5544616" cy="27997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9324528" cy="3600450"/>
          </a:xfrm>
        </p:spPr>
        <p:txBody>
          <a:bodyPr>
            <a:noAutofit/>
          </a:bodyPr>
          <a:lstStyle/>
          <a:p>
            <a:pPr algn="l"/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父親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說：「對，那是一輛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空馬車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>
                <a:latin typeface="標楷體" pitchFamily="65" charset="-120"/>
                <a:ea typeface="標楷體" pitchFamily="65" charset="-120"/>
              </a:rPr>
            </a:b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8748464" cy="3217912"/>
          </a:xfrm>
        </p:spPr>
        <p:txBody>
          <a:bodyPr>
            <a:noAutofit/>
          </a:bodyPr>
          <a:lstStyle/>
          <a:p>
            <a:pPr algn="l"/>
            <a:r>
              <a:rPr lang="zh-TW" altLang="zh-TW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兒子驚奇的問他的父親：「我們又沒看見，您怎麼知道那是一輛空馬車？」</a:t>
            </a:r>
            <a:endParaRPr lang="zh-TW" alt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8278688" cy="2160239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父親答道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：從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聲音就能輕易的分辨出是不是空馬車， 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因為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4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400" dirty="0">
                <a:latin typeface="標楷體" pitchFamily="65" charset="-120"/>
                <a:ea typeface="標楷體" pitchFamily="65" charset="-120"/>
              </a:rPr>
            </a:b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03648" y="227687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馬車越空，噪音就越大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924944"/>
          </a:xfrm>
        </p:spPr>
        <p:txBody>
          <a:bodyPr>
            <a:noAutofit/>
          </a:bodyPr>
          <a:lstStyle/>
          <a:p>
            <a:pPr algn="l"/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後來兒子長大成人，每當他看到口若懸河、粗暴的打斷別人的談話、自以為是、目空一切、貶低別人的人，他都感覺好像是父親在自己的耳邊說：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6872808" cy="2569840"/>
          </a:xfrm>
        </p:spPr>
        <p:txBody>
          <a:bodyPr>
            <a:normAutofit/>
          </a:bodyPr>
          <a:lstStyle/>
          <a:p>
            <a:pPr algn="l"/>
            <a:r>
              <a:rPr lang="zh-TW" altLang="zh-TW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馬車越空，</a:t>
            </a:r>
            <a:endParaRPr lang="en-US" altLang="zh-TW" sz="54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5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噪音就越大。</a:t>
            </a:r>
            <a:endParaRPr lang="zh-TW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620689"/>
            <a:ext cx="8206680" cy="297976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一個有自信有氣質的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人總能</a:t>
            </a:r>
            <a:r>
              <a:rPr lang="zh-TW" altLang="zh-TW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平心靜氣</a:t>
            </a:r>
            <a:r>
              <a:rPr lang="zh-TW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的口吻與</a:t>
            </a:r>
            <a:r>
              <a:rPr lang="zh-TW" altLang="zh-TW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別人談話</a:t>
            </a:r>
            <a:r>
              <a:rPr lang="zh-TW" altLang="en-US" sz="4400" dirty="0" smtClean="0">
                <a:latin typeface="標楷體"/>
                <a:ea typeface="標楷體"/>
              </a:rPr>
              <a:t>，</a:t>
            </a:r>
            <a:r>
              <a:rPr lang="zh-TW" altLang="zh-TW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避免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與人</a:t>
            </a:r>
            <a:r>
              <a:rPr lang="zh-TW" altLang="zh-TW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爭吵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且有耐心的</a:t>
            </a:r>
            <a:r>
              <a:rPr lang="zh-TW" altLang="zh-TW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學會傾聽</a:t>
            </a:r>
            <a:r>
              <a:rPr lang="zh-TW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別人的聲音</a:t>
            </a:r>
            <a:r>
              <a:rPr lang="zh-TW" altLang="zh-TW" sz="4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為自己帶來好人緣</a:t>
            </a:r>
            <a:r>
              <a:rPr lang="zh-TW" altLang="en-US" sz="4400" dirty="0" smtClean="0">
                <a:latin typeface="標楷體"/>
                <a:ea typeface="標楷體"/>
              </a:rPr>
              <a:t>，也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得到更多的快樂</a:t>
            </a:r>
            <a:r>
              <a:rPr lang="zh-TW" altLang="en-US" sz="4400" dirty="0" smtClean="0">
                <a:latin typeface="標楷體"/>
                <a:ea typeface="標楷體"/>
              </a:rPr>
              <a:t>，這就是有涵養的人</a:t>
            </a:r>
            <a:r>
              <a:rPr lang="zh-TW" altLang="en-US" sz="4400" dirty="0" smtClean="0">
                <a:latin typeface="新細明體"/>
                <a:ea typeface="新細明體"/>
              </a:rPr>
              <a:t>。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>
                <a:latin typeface="標楷體" pitchFamily="65" charset="-120"/>
                <a:ea typeface="標楷體" pitchFamily="65" charset="-120"/>
              </a:rPr>
            </a:b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232</Words>
  <Application>Microsoft Office PowerPoint</Application>
  <PresentationFormat>如螢幕大小 (4:3)</PresentationFormat>
  <Paragraphs>17</Paragraphs>
  <Slides>8</Slides>
  <Notes>1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深水無聲</vt:lpstr>
      <vt:lpstr>   </vt:lpstr>
      <vt:lpstr>在短暫的沉默之後，父親問兒子：「除了小鳥的歌唱之外，你還聽到了什麼聲音？」  </vt:lpstr>
      <vt:lpstr>     </vt:lpstr>
      <vt:lpstr>  父親說：「對，那是一輛空馬車。」   </vt:lpstr>
      <vt:lpstr>父親答道：從聲音就能輕易的分辨出是不是空馬車， 因為   </vt:lpstr>
      <vt:lpstr>後來兒子長大成人，每當他看到口若懸河、粗暴的打斷別人的談話、自以為是、目空一切、貶低別人的人，他都感覺好像是父親在自己的耳邊說：</vt:lpstr>
      <vt:lpstr>一個有自信有氣質的人總能平心靜氣的口吻與別人談話，避免與人爭吵且有耐心的學會傾聽別人的聲音，為自己帶來好人緣，也得到更多的快樂，這就是有涵養的人。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clair</dc:creator>
  <cp:lastModifiedBy>R30A</cp:lastModifiedBy>
  <cp:revision>27</cp:revision>
  <dcterms:created xsi:type="dcterms:W3CDTF">2013-09-12T12:42:22Z</dcterms:created>
  <dcterms:modified xsi:type="dcterms:W3CDTF">2017-09-25T11:24:12Z</dcterms:modified>
</cp:coreProperties>
</file>