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10518" r:id="rId4"/>
    <p:sldId id="10519" r:id="rId5"/>
    <p:sldId id="10520" r:id="rId6"/>
    <p:sldId id="10521" r:id="rId7"/>
    <p:sldId id="10522" r:id="rId8"/>
    <p:sldId id="1052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78974A-D5B6-14BE-2225-3C2B292D9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7247C5E-2AAC-74C5-C3DD-82C58A9CD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601D9B-8BD7-FD9D-99E7-8AD542BE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CBA1DF-152C-F3CF-4C71-E31ECE08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394687-7540-4EE8-6247-103A62B6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8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C57012-0CE2-2C44-CA59-FD7D74322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CEBBA3-0E0D-48BA-A919-6A2243BAB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333449-6B2F-21D5-4414-B3811B53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EE3FF3-60EC-03A5-5A2A-1D68DAEBE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F16E210-47FC-4DA4-77D1-54C3C611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78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4070EBD-D925-F28B-0503-EC3D0A6A2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2A313FA-F0C3-9747-6CB8-557DA4CC2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B79929-FF1F-BD62-8521-77594549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2175E2-59AB-356E-3FFB-75D6B011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7D0D45-10D7-370F-5086-AF33A1F1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539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13" name="圓角矩形 12"/>
          <p:cNvSpPr/>
          <p:nvPr/>
        </p:nvSpPr>
        <p:spPr>
          <a:xfrm>
            <a:off x="87084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3910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0" name="矩形 9"/>
          <p:cNvSpPr/>
          <p:nvPr/>
        </p:nvSpPr>
        <p:spPr>
          <a:xfrm>
            <a:off x="83910" y="1396721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1" name="矩形 10"/>
          <p:cNvSpPr/>
          <p:nvPr/>
        </p:nvSpPr>
        <p:spPr>
          <a:xfrm>
            <a:off x="83910" y="2976650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09600" y="1505932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7489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333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>
            <a:lvl1pPr>
              <a:defRPr sz="4267">
                <a:latin typeface="標楷體" pitchFamily="65" charset="-120"/>
                <a:ea typeface="標楷體" pitchFamily="65" charset="-120"/>
              </a:defRPr>
            </a:lvl1pPr>
            <a:lvl2pPr>
              <a:defRPr sz="3733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8982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10" name="圓角矩形 9"/>
          <p:cNvSpPr/>
          <p:nvPr/>
        </p:nvSpPr>
        <p:spPr>
          <a:xfrm>
            <a:off x="87084" y="69757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3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92551" y="2376831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8" name="矩形 7"/>
          <p:cNvSpPr/>
          <p:nvPr/>
        </p:nvSpPr>
        <p:spPr>
          <a:xfrm>
            <a:off x="92197" y="2341477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矩形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84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9367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73051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5763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066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128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9" name="圓角矩形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73051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057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DA43C3-CF23-21E8-648F-A476D7D2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45ED71-F296-036C-FB58-4248BC0DA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F32BB9-5E25-AAD4-61A8-EDFCC58B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CE0B6E-6831-5ACA-7170-F03933C1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9E7E23-DF37-EC5C-9CA5-05D79039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246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4900551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2" name="矩形 11"/>
          <p:cNvSpPr/>
          <p:nvPr/>
        </p:nvSpPr>
        <p:spPr>
          <a:xfrm>
            <a:off x="91346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3" name="矩形 12"/>
          <p:cNvSpPr/>
          <p:nvPr/>
        </p:nvSpPr>
        <p:spPr>
          <a:xfrm>
            <a:off x="91349" y="4773226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1080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4733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74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417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92101"/>
            <a:ext cx="10972800" cy="13843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fld id="{0D98B3E4-8469-47B7-859E-4086B3F52A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1091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92101"/>
            <a:ext cx="10972800" cy="13843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1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fld id="{0F7F8328-DD84-476B-AEE9-B2B67D0480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8473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0163"/>
            <a:ext cx="12192000" cy="62071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8155" y="836613"/>
            <a:ext cx="4648200" cy="54721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83926" y="836614"/>
            <a:ext cx="4650153" cy="26590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83926" y="3648075"/>
            <a:ext cx="4650153" cy="266065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4855308" y="6524627"/>
            <a:ext cx="2540000" cy="3333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0" i="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-</a:t>
            </a:r>
            <a:fld id="{1BF98918-FC66-4DF5-8A24-D7823A3D0BD5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-</a:t>
            </a:r>
          </a:p>
          <a:p>
            <a:pPr>
              <a:defRPr/>
            </a:pPr>
            <a:r>
              <a:rPr lang="en-US" altLang="zh-TW"/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64407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534584" y="214313"/>
            <a:ext cx="10405533" cy="591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549400" y="6243639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876800" y="6243639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389533" y="6243639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789C690-2B35-4427-9CE0-505CEDAA92F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727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33B8B7F-3C45-479E-9975-A9B74DD3C03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92561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9838267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1079500" y="2214563"/>
            <a:ext cx="10610851" cy="3881437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79500" y="63738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76184" y="6376988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86286" y="6376988"/>
            <a:ext cx="2925233" cy="457200"/>
          </a:xfrm>
        </p:spPr>
        <p:txBody>
          <a:bodyPr/>
          <a:lstStyle>
            <a:lvl1pPr>
              <a:defRPr/>
            </a:lvl1pPr>
          </a:lstStyle>
          <a:p>
            <a:fld id="{94CA05C4-CEA7-4811-B688-DB6F759F38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869389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B557DF-2C31-E0D5-A927-52624205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B3BB965-9E1D-2355-E656-0C0D6E9F0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CC9853-7536-E954-F88C-B7ED5A0B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971966-242C-6EA1-39B3-8209D8C7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4171B4-E26D-9436-065E-4AB44A3A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92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4723F-9D5D-C551-032E-93C6A886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05A1CA-FBF0-CB7C-98BD-35BD55809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C5DD975-9962-A587-E924-E1EAF8268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EE8FC27-85EE-7AA7-0651-E94183426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E0E9DE7-979D-1B8F-1CD4-A6B5557B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638A3E-25AB-81DC-DC88-00AA2386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96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D97A7D-14DA-8FBC-5527-8D5E559F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DCDAFF-D58B-DCF8-0BC8-57591BEAB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17B9F7B-C0D3-CE12-00DA-BA225DC13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334EFC5-428D-2E4B-C7EE-394341571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709E6B4-21E4-4C69-222C-D3F65647F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48011B4-917C-A93C-DD71-B5B22DCE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EF0D993-0BE0-F596-0E5F-365F2806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975FE3B-5A95-4CA9-3D67-94772CBC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8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170C17-C4AE-07E5-D68B-D165AF33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5428B88-F894-5645-73D1-272519D8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ADA1E00-45A0-ADB3-68CE-D3CB72E9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5733297-87D0-6232-928D-E6EB4446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5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9108132-6E51-B895-4F1D-5D0E3967C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4D8E273-3EDB-F0D3-0999-51840BDB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54B5AC-1EB6-4095-DB47-05679C00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92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44870C-9F52-BB33-645E-DFEA6C271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4D9274-344B-1B3F-936B-DFDB3A818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E5300DD-D90B-E8AA-1ACC-E7FD08E73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595418-F7D2-42C4-8F62-3CB52090D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0AF62A7-51F2-3362-349B-C48FF7F1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0FA77F-E92E-3F7F-B571-FF5D7E48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98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04FF2-D0CA-FDE1-213D-BA3D84CC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FD5D38F-CF53-98D0-0E66-8E85B5487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1657EBB-5510-7605-D477-F9B5FD177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994E943-8022-9D4A-921D-D5628E11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B7BC83-0C36-42AA-0EDC-F78633503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F416C2-4325-38C4-EA4A-F68C98A0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0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BDDF1A7-2F82-ECC0-AE78-D9D3B187B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94C6BF-B790-5A7D-3231-EAA0571E6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7C600B-9FC7-4D5A-D921-453D005BB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60BC-3C86-4C1E-9A5B-6C7CBF62D5B3}" type="datetimeFigureOut">
              <a:rPr lang="zh-TW" altLang="en-US" smtClean="0"/>
              <a:t>2024/3/14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D82F74-3824-1C44-FD89-977D81E28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77213A-9F6C-6FBE-E341-C96E70EDA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E5BB-9099-4B9F-98B3-207B047B6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2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8" name="圓角矩形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229600" y="6191249"/>
            <a:ext cx="3302000" cy="476251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45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6" indent="-228594" algn="l" rtl="0" eaLnBrk="1" latinLnBrk="0" hangingPunct="1">
        <a:spcBef>
          <a:spcPts val="371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39" indent="-228594" algn="l" rtl="0" eaLnBrk="1" latinLnBrk="0" hangingPunct="1">
        <a:spcBef>
          <a:spcPts val="371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3" indent="-228594" algn="l" rtl="0" eaLnBrk="1" latinLnBrk="0" hangingPunct="1">
        <a:spcBef>
          <a:spcPts val="371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indent="-228594" algn="l" rtl="0" eaLnBrk="1" latinLnBrk="0" hangingPunct="1">
        <a:spcBef>
          <a:spcPts val="371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879" indent="-228594" algn="l" rtl="0" eaLnBrk="1" latinLnBrk="0" hangingPunct="1">
        <a:spcBef>
          <a:spcPts val="371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228594" algn="l" rtl="0" eaLnBrk="1" latinLnBrk="0" hangingPunct="1">
        <a:spcBef>
          <a:spcPts val="371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228594" algn="l" rtl="0" eaLnBrk="1" latinLnBrk="0" hangingPunct="1">
        <a:spcBef>
          <a:spcPts val="371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8" indent="-228594" algn="l" rtl="0" eaLnBrk="1" latinLnBrk="0" hangingPunct="1">
        <a:spcBef>
          <a:spcPts val="371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>
            <a:extLst>
              <a:ext uri="{FF2B5EF4-FFF2-40B4-BE49-F238E27FC236}">
                <a16:creationId xmlns:a16="http://schemas.microsoft.com/office/drawing/2014/main" id="{AA54C3F0-487A-252D-7990-5A626ABA2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11175"/>
            <a:ext cx="9753600" cy="6181725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73FAFCBF-D28B-E58F-D50E-8AFB36EE4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48" y="2464408"/>
            <a:ext cx="7017104" cy="209110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E71032E7-6625-8FAB-019D-1690BFF44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406400"/>
            <a:ext cx="9144000" cy="2387600"/>
          </a:xfrm>
        </p:spPr>
        <p:txBody>
          <a:bodyPr/>
          <a:lstStyle/>
          <a:p>
            <a:r>
              <a:rPr lang="zh-TW" altLang="en-US" dirty="0"/>
              <a:t>美丹的使命宣言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FCC3E18-7A70-CE4B-EA0D-79566322E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025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E4C4C0-4A9D-8F39-3424-4A9FEF829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B873211-82EA-098C-AC2F-3C9FF00E9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0"/>
            <a:ext cx="11948159" cy="6858000"/>
          </a:xfrm>
          <a:prstGeom prst="rect">
            <a:avLst/>
          </a:prstGeom>
        </p:spPr>
      </p:pic>
      <p:sp>
        <p:nvSpPr>
          <p:cNvPr id="138243" name="Rectangle 2">
            <a:extLst>
              <a:ext uri="{FF2B5EF4-FFF2-40B4-BE49-F238E27FC236}">
                <a16:creationId xmlns:a16="http://schemas.microsoft.com/office/drawing/2014/main" id="{76D8DF28-B567-FDA2-2802-1A247E0CF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bg2"/>
                </a:solidFill>
              </a:rPr>
              <a:t>我的使命宣言</a:t>
            </a:r>
          </a:p>
        </p:txBody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317B5606-BA4C-79A3-670C-4B5CC14E93A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219200" y="1447800"/>
            <a:ext cx="10363200" cy="5324475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800" b="1" dirty="0">
                <a:solidFill>
                  <a:schemeClr val="bg2"/>
                </a:solidFill>
              </a:rPr>
              <a:t>教育探索用心傳法</a:t>
            </a:r>
            <a:endParaRPr lang="en-US" altLang="zh-TW" sz="4800" b="1" dirty="0">
              <a:solidFill>
                <a:schemeClr val="bg2"/>
              </a:solidFill>
            </a:endParaRPr>
          </a:p>
          <a:p>
            <a:pPr eaLnBrk="1" hangingPunct="1"/>
            <a:r>
              <a:rPr lang="zh-TW" altLang="en-US" sz="4800" b="1" dirty="0">
                <a:solidFill>
                  <a:schemeClr val="bg2"/>
                </a:solidFill>
              </a:rPr>
              <a:t>心寬念純不變隨緣</a:t>
            </a:r>
            <a:endParaRPr lang="en-US" altLang="zh-TW" sz="4800" b="1" dirty="0">
              <a:solidFill>
                <a:schemeClr val="bg2"/>
              </a:solidFill>
            </a:endParaRPr>
          </a:p>
          <a:p>
            <a:r>
              <a:rPr lang="zh-TW" altLang="zh-TW" sz="4800" b="1" kern="100" dirty="0">
                <a:solidFill>
                  <a:schemeClr val="bg2"/>
                </a:solidFill>
                <a:effectLst/>
                <a:cs typeface="Times New Roman" panose="02020603050405020304" pitchFamily="18" charset="0"/>
              </a:rPr>
              <a:t>學習新知精進恆持</a:t>
            </a:r>
          </a:p>
          <a:p>
            <a:r>
              <a:rPr lang="zh-TW" altLang="zh-TW" sz="4800" b="1" kern="100" dirty="0">
                <a:solidFill>
                  <a:schemeClr val="bg2"/>
                </a:solidFill>
                <a:effectLst/>
                <a:cs typeface="Times New Roman" panose="02020603050405020304" pitchFamily="18" charset="0"/>
              </a:rPr>
              <a:t>眾生喜見結好人緣</a:t>
            </a:r>
          </a:p>
          <a:p>
            <a:r>
              <a:rPr lang="zh-TW" altLang="zh-TW" sz="4800" b="1" kern="100" dirty="0">
                <a:solidFill>
                  <a:schemeClr val="bg2"/>
                </a:solidFill>
                <a:effectLst/>
                <a:cs typeface="Times New Roman" panose="02020603050405020304" pitchFamily="18" charset="0"/>
              </a:rPr>
              <a:t>做好本分柔和善順</a:t>
            </a:r>
          </a:p>
          <a:p>
            <a:r>
              <a:rPr lang="zh-TW" altLang="zh-TW" sz="4800" b="1" kern="100" dirty="0">
                <a:solidFill>
                  <a:schemeClr val="bg2"/>
                </a:solidFill>
                <a:effectLst/>
                <a:cs typeface="Times New Roman" panose="02020603050405020304" pitchFamily="18" charset="0"/>
              </a:rPr>
              <a:t>發揮良能守好慧命</a:t>
            </a:r>
          </a:p>
          <a:p>
            <a:pPr eaLnBrk="1" hangingPunct="1"/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5974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F16D82B7-3813-7209-9707-005D5A322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0"/>
            <a:ext cx="12009119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5C249AF-BC3B-8D23-DF01-3CF23C44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0E86B2-DEAA-A931-4DAC-8BD32A415D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健康要顧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定課堅持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自我紀律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學習新知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財務健全</a:t>
            </a:r>
            <a:endParaRPr lang="en-US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休閒生活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安穩自在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眾生喜見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志業家業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發揮良能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934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D90799E0-221D-A9B2-793F-4E6B8DABF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56568938-C888-DF9F-9BFD-33600FFC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905DAD-32CE-517D-F141-7D7948150D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563879"/>
            <a:ext cx="10363200" cy="6019481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健康要顧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超慢跑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健康五行彩虹飲食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定時不過量</a:t>
            </a:r>
          </a:p>
          <a:p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定課堅持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無量義經每日幾句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靜思語一句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法華經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1-2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品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zh-TW" alt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每天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上人開示</a:t>
            </a:r>
            <a:endParaRPr lang="en-US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法華心香讀書會</a:t>
            </a:r>
          </a:p>
          <a:p>
            <a:r>
              <a:rPr lang="en-US" altLang="zh-TW" sz="4400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rgbClr val="FFC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87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97D0155-15B4-5F47-D454-15F086F92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0"/>
            <a:ext cx="1191768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3ED45B4-47DC-F84F-B183-4C6FFD38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86FF48-8D53-37B6-4D7B-580E97AC18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6800" y="472440"/>
            <a:ext cx="10363200" cy="6110921"/>
          </a:xfrm>
        </p:spPr>
        <p:txBody>
          <a:bodyPr>
            <a:normAutofit fontScale="70000" lnSpcReduction="20000"/>
          </a:bodyPr>
          <a:lstStyle/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自我紀律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不闖紅燈、說好話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定期打掃家裡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遇事不拖延</a:t>
            </a:r>
          </a:p>
          <a:p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學習新知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參加研習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參加探索</a:t>
            </a:r>
          </a:p>
          <a:p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財務健全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夠用就好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少欲知足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要能收支平衡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學習投資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605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8002DDC9-2DDE-0D1D-69E8-267527EF7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1" y="0"/>
            <a:ext cx="1194816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75FF6182-FDE1-E057-E9B6-B6ECB5A9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0894A6-C8AD-20C2-8B24-C9156B70E8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74639"/>
            <a:ext cx="10363200" cy="6461441"/>
          </a:xfrm>
        </p:spPr>
        <p:txBody>
          <a:bodyPr>
            <a:normAutofit fontScale="85000" lnSpcReduction="20000"/>
          </a:bodyPr>
          <a:lstStyle/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休閒生活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畫禪繞畫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爬山 逛花市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看日劇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大愛台</a:t>
            </a:r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安穩自在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訓練定力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一件事做完再換下一件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安靜耐心傾聽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有自己</a:t>
            </a:r>
            <a:r>
              <a:rPr lang="zh-TW" altLang="zh-TW" sz="4400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的思考</a:t>
            </a:r>
            <a:r>
              <a:rPr lang="zh-TW" altLang="en-US" sz="4400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4400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清明的見解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不慌亂有定力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自在悠然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7652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4B511FF-BB14-76B7-6D2D-50784677C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0"/>
            <a:ext cx="11963399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56837AF-AC2B-64CB-F342-175B46F6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6DC09F-A87E-C9CF-16EB-41F30E6E4D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9200" y="274639"/>
            <a:ext cx="10363200" cy="6583361"/>
          </a:xfrm>
        </p:spPr>
        <p:txBody>
          <a:bodyPr>
            <a:normAutofit fontScale="70000" lnSpcReduction="20000"/>
          </a:bodyPr>
          <a:lstStyle/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眾生喜見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常</a:t>
            </a:r>
            <a:r>
              <a:rPr lang="zh-TW" alt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樂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為人付出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柔和善順結好緣</a:t>
            </a:r>
          </a:p>
          <a:p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志業家業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志業家業時間要拿捏好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精進志業 家業也要顧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與家人朋友不定期聯繫情感、</a:t>
            </a:r>
            <a:endParaRPr lang="en-US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4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聚餐聊天實體或賴上互動</a:t>
            </a:r>
          </a:p>
          <a:p>
            <a:r>
              <a:rPr lang="en-US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發揮良能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長照</a:t>
            </a:r>
            <a:r>
              <a:rPr lang="zh-TW" alt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故事屋 </a:t>
            </a:r>
            <a:r>
              <a:rPr lang="zh-TW" alt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探索 </a:t>
            </a:r>
            <a:r>
              <a:rPr lang="zh-TW" altLang="en-US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這一站幸福、品書會努力經營好</a:t>
            </a:r>
          </a:p>
          <a:p>
            <a:r>
              <a:rPr lang="zh-TW" altLang="zh-TW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有餘力再支援其他，長時修無間修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74678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寬螢幕</PresentationFormat>
  <Paragraphs>67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Times New Roman</vt:lpstr>
      <vt:lpstr>Wingdings 2</vt:lpstr>
      <vt:lpstr>標楷體</vt:lpstr>
      <vt:lpstr>Office 佈景主題</vt:lpstr>
      <vt:lpstr>公正</vt:lpstr>
      <vt:lpstr>美丹的使命宣言</vt:lpstr>
      <vt:lpstr>我的使命宣言</vt:lpstr>
      <vt:lpstr>價值觀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美丹的使命宣言</dc:title>
  <dc:creator>user</dc:creator>
  <cp:lastModifiedBy>user</cp:lastModifiedBy>
  <cp:revision>1</cp:revision>
  <dcterms:created xsi:type="dcterms:W3CDTF">2024-03-14T07:40:47Z</dcterms:created>
  <dcterms:modified xsi:type="dcterms:W3CDTF">2024-03-14T07:58:38Z</dcterms:modified>
</cp:coreProperties>
</file>