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83" r:id="rId2"/>
    <p:sldId id="509" r:id="rId3"/>
    <p:sldId id="479" r:id="rId4"/>
    <p:sldId id="3384" r:id="rId5"/>
    <p:sldId id="3386" r:id="rId6"/>
    <p:sldId id="3385" r:id="rId7"/>
    <p:sldId id="3376" r:id="rId8"/>
    <p:sldId id="3377" r:id="rId9"/>
    <p:sldId id="3378" r:id="rId10"/>
    <p:sldId id="3379" r:id="rId11"/>
    <p:sldId id="99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8FF"/>
    <a:srgbClr val="4BD0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2FE002-3230-4783-9533-D359E6FEBAFF}" v="37" dt="2024-03-19T02:19:27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374" y="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明智 高" userId="13106cc9a47d8e8b" providerId="LiveId" clId="{26592402-B808-4523-8C69-BFE3F504B74F}"/>
    <pc:docChg chg="delSld">
      <pc:chgData name="明智 高" userId="13106cc9a47d8e8b" providerId="LiveId" clId="{26592402-B808-4523-8C69-BFE3F504B74F}" dt="2019-06-25T05:17:40.848" v="31" actId="2696"/>
      <pc:docMkLst>
        <pc:docMk/>
      </pc:docMkLst>
      <pc:sldChg chg="del">
        <pc:chgData name="明智 高" userId="13106cc9a47d8e8b" providerId="LiveId" clId="{26592402-B808-4523-8C69-BFE3F504B74F}" dt="2019-06-25T05:17:40.743" v="0" actId="2696"/>
        <pc:sldMkLst>
          <pc:docMk/>
          <pc:sldMk cId="1606456036" sldId="420"/>
        </pc:sldMkLst>
      </pc:sldChg>
      <pc:sldChg chg="del">
        <pc:chgData name="明智 高" userId="13106cc9a47d8e8b" providerId="LiveId" clId="{26592402-B808-4523-8C69-BFE3F504B74F}" dt="2019-06-25T05:17:40.747" v="1" actId="2696"/>
        <pc:sldMkLst>
          <pc:docMk/>
          <pc:sldMk cId="1653942917" sldId="421"/>
        </pc:sldMkLst>
      </pc:sldChg>
      <pc:sldChg chg="del">
        <pc:chgData name="明智 高" userId="13106cc9a47d8e8b" providerId="LiveId" clId="{26592402-B808-4523-8C69-BFE3F504B74F}" dt="2019-06-25T05:17:40.750" v="2" actId="2696"/>
        <pc:sldMkLst>
          <pc:docMk/>
          <pc:sldMk cId="1262572435" sldId="422"/>
        </pc:sldMkLst>
      </pc:sldChg>
      <pc:sldChg chg="del">
        <pc:chgData name="明智 高" userId="13106cc9a47d8e8b" providerId="LiveId" clId="{26592402-B808-4523-8C69-BFE3F504B74F}" dt="2019-06-25T05:17:40.755" v="3" actId="2696"/>
        <pc:sldMkLst>
          <pc:docMk/>
          <pc:sldMk cId="3153941057" sldId="423"/>
        </pc:sldMkLst>
      </pc:sldChg>
      <pc:sldChg chg="del">
        <pc:chgData name="明智 高" userId="13106cc9a47d8e8b" providerId="LiveId" clId="{26592402-B808-4523-8C69-BFE3F504B74F}" dt="2019-06-25T05:17:40.760" v="4" actId="2696"/>
        <pc:sldMkLst>
          <pc:docMk/>
          <pc:sldMk cId="1471501052" sldId="424"/>
        </pc:sldMkLst>
      </pc:sldChg>
      <pc:sldChg chg="del">
        <pc:chgData name="明智 高" userId="13106cc9a47d8e8b" providerId="LiveId" clId="{26592402-B808-4523-8C69-BFE3F504B74F}" dt="2019-06-25T05:17:40.763" v="5" actId="2696"/>
        <pc:sldMkLst>
          <pc:docMk/>
          <pc:sldMk cId="42803748" sldId="425"/>
        </pc:sldMkLst>
      </pc:sldChg>
      <pc:sldChg chg="del">
        <pc:chgData name="明智 高" userId="13106cc9a47d8e8b" providerId="LiveId" clId="{26592402-B808-4523-8C69-BFE3F504B74F}" dt="2019-06-25T05:17:40.765" v="6" actId="2696"/>
        <pc:sldMkLst>
          <pc:docMk/>
          <pc:sldMk cId="1466960330" sldId="426"/>
        </pc:sldMkLst>
      </pc:sldChg>
      <pc:sldChg chg="del">
        <pc:chgData name="明智 高" userId="13106cc9a47d8e8b" providerId="LiveId" clId="{26592402-B808-4523-8C69-BFE3F504B74F}" dt="2019-06-25T05:17:40.768" v="7" actId="2696"/>
        <pc:sldMkLst>
          <pc:docMk/>
          <pc:sldMk cId="4265181103" sldId="427"/>
        </pc:sldMkLst>
      </pc:sldChg>
      <pc:sldChg chg="del">
        <pc:chgData name="明智 高" userId="13106cc9a47d8e8b" providerId="LiveId" clId="{26592402-B808-4523-8C69-BFE3F504B74F}" dt="2019-06-25T05:17:40.771" v="8" actId="2696"/>
        <pc:sldMkLst>
          <pc:docMk/>
          <pc:sldMk cId="1677167182" sldId="428"/>
        </pc:sldMkLst>
      </pc:sldChg>
      <pc:sldChg chg="del">
        <pc:chgData name="明智 高" userId="13106cc9a47d8e8b" providerId="LiveId" clId="{26592402-B808-4523-8C69-BFE3F504B74F}" dt="2019-06-25T05:17:40.774" v="9" actId="2696"/>
        <pc:sldMkLst>
          <pc:docMk/>
          <pc:sldMk cId="1152186951" sldId="429"/>
        </pc:sldMkLst>
      </pc:sldChg>
      <pc:sldChg chg="del">
        <pc:chgData name="明智 高" userId="13106cc9a47d8e8b" providerId="LiveId" clId="{26592402-B808-4523-8C69-BFE3F504B74F}" dt="2019-06-25T05:17:40.776" v="10" actId="2696"/>
        <pc:sldMkLst>
          <pc:docMk/>
          <pc:sldMk cId="2922849974" sldId="430"/>
        </pc:sldMkLst>
      </pc:sldChg>
      <pc:sldChg chg="del">
        <pc:chgData name="明智 高" userId="13106cc9a47d8e8b" providerId="LiveId" clId="{26592402-B808-4523-8C69-BFE3F504B74F}" dt="2019-06-25T05:17:40.779" v="11" actId="2696"/>
        <pc:sldMkLst>
          <pc:docMk/>
          <pc:sldMk cId="1631137728" sldId="431"/>
        </pc:sldMkLst>
      </pc:sldChg>
      <pc:sldChg chg="del">
        <pc:chgData name="明智 高" userId="13106cc9a47d8e8b" providerId="LiveId" clId="{26592402-B808-4523-8C69-BFE3F504B74F}" dt="2019-06-25T05:17:40.781" v="12" actId="2696"/>
        <pc:sldMkLst>
          <pc:docMk/>
          <pc:sldMk cId="3938304277" sldId="432"/>
        </pc:sldMkLst>
      </pc:sldChg>
      <pc:sldChg chg="del">
        <pc:chgData name="明智 高" userId="13106cc9a47d8e8b" providerId="LiveId" clId="{26592402-B808-4523-8C69-BFE3F504B74F}" dt="2019-06-25T05:17:40.786" v="13" actId="2696"/>
        <pc:sldMkLst>
          <pc:docMk/>
          <pc:sldMk cId="658077588" sldId="433"/>
        </pc:sldMkLst>
      </pc:sldChg>
      <pc:sldChg chg="del">
        <pc:chgData name="明智 高" userId="13106cc9a47d8e8b" providerId="LiveId" clId="{26592402-B808-4523-8C69-BFE3F504B74F}" dt="2019-06-25T05:17:40.788" v="14" actId="2696"/>
        <pc:sldMkLst>
          <pc:docMk/>
          <pc:sldMk cId="877455738" sldId="434"/>
        </pc:sldMkLst>
      </pc:sldChg>
      <pc:sldChg chg="del">
        <pc:chgData name="明智 高" userId="13106cc9a47d8e8b" providerId="LiveId" clId="{26592402-B808-4523-8C69-BFE3F504B74F}" dt="2019-06-25T05:17:40.791" v="15" actId="2696"/>
        <pc:sldMkLst>
          <pc:docMk/>
          <pc:sldMk cId="2579696109" sldId="435"/>
        </pc:sldMkLst>
      </pc:sldChg>
      <pc:sldChg chg="del">
        <pc:chgData name="明智 高" userId="13106cc9a47d8e8b" providerId="LiveId" clId="{26592402-B808-4523-8C69-BFE3F504B74F}" dt="2019-06-25T05:17:40.794" v="16" actId="2696"/>
        <pc:sldMkLst>
          <pc:docMk/>
          <pc:sldMk cId="2150623213" sldId="436"/>
        </pc:sldMkLst>
      </pc:sldChg>
      <pc:sldChg chg="del">
        <pc:chgData name="明智 高" userId="13106cc9a47d8e8b" providerId="LiveId" clId="{26592402-B808-4523-8C69-BFE3F504B74F}" dt="2019-06-25T05:17:40.848" v="31" actId="2696"/>
        <pc:sldMkLst>
          <pc:docMk/>
          <pc:sldMk cId="1117611432" sldId="527"/>
        </pc:sldMkLst>
      </pc:sldChg>
      <pc:sldChg chg="del">
        <pc:chgData name="明智 高" userId="13106cc9a47d8e8b" providerId="LiveId" clId="{26592402-B808-4523-8C69-BFE3F504B74F}" dt="2019-06-25T05:17:40.797" v="17" actId="2696"/>
        <pc:sldMkLst>
          <pc:docMk/>
          <pc:sldMk cId="2212107997" sldId="531"/>
        </pc:sldMkLst>
      </pc:sldChg>
      <pc:sldChg chg="del">
        <pc:chgData name="明智 高" userId="13106cc9a47d8e8b" providerId="LiveId" clId="{26592402-B808-4523-8C69-BFE3F504B74F}" dt="2019-06-25T05:17:40.799" v="18" actId="2696"/>
        <pc:sldMkLst>
          <pc:docMk/>
          <pc:sldMk cId="3829907289" sldId="532"/>
        </pc:sldMkLst>
      </pc:sldChg>
      <pc:sldChg chg="del">
        <pc:chgData name="明智 高" userId="13106cc9a47d8e8b" providerId="LiveId" clId="{26592402-B808-4523-8C69-BFE3F504B74F}" dt="2019-06-25T05:17:40.818" v="26" actId="2696"/>
        <pc:sldMkLst>
          <pc:docMk/>
          <pc:sldMk cId="3656412899" sldId="533"/>
        </pc:sldMkLst>
      </pc:sldChg>
      <pc:sldChg chg="del">
        <pc:chgData name="明智 高" userId="13106cc9a47d8e8b" providerId="LiveId" clId="{26592402-B808-4523-8C69-BFE3F504B74F}" dt="2019-06-25T05:17:40.816" v="25" actId="2696"/>
        <pc:sldMkLst>
          <pc:docMk/>
          <pc:sldMk cId="3356381184" sldId="534"/>
        </pc:sldMkLst>
      </pc:sldChg>
      <pc:sldChg chg="del">
        <pc:chgData name="明智 高" userId="13106cc9a47d8e8b" providerId="LiveId" clId="{26592402-B808-4523-8C69-BFE3F504B74F}" dt="2019-06-25T05:17:40.814" v="24" actId="2696"/>
        <pc:sldMkLst>
          <pc:docMk/>
          <pc:sldMk cId="430579525" sldId="535"/>
        </pc:sldMkLst>
      </pc:sldChg>
      <pc:sldChg chg="del">
        <pc:chgData name="明智 高" userId="13106cc9a47d8e8b" providerId="LiveId" clId="{26592402-B808-4523-8C69-BFE3F504B74F}" dt="2019-06-25T05:17:40.811" v="23" actId="2696"/>
        <pc:sldMkLst>
          <pc:docMk/>
          <pc:sldMk cId="2466442039" sldId="536"/>
        </pc:sldMkLst>
      </pc:sldChg>
      <pc:sldChg chg="del">
        <pc:chgData name="明智 高" userId="13106cc9a47d8e8b" providerId="LiveId" clId="{26592402-B808-4523-8C69-BFE3F504B74F}" dt="2019-06-25T05:17:40.809" v="22" actId="2696"/>
        <pc:sldMkLst>
          <pc:docMk/>
          <pc:sldMk cId="1341887868" sldId="537"/>
        </pc:sldMkLst>
      </pc:sldChg>
      <pc:sldChg chg="del">
        <pc:chgData name="明智 高" userId="13106cc9a47d8e8b" providerId="LiveId" clId="{26592402-B808-4523-8C69-BFE3F504B74F}" dt="2019-06-25T05:17:40.806" v="21" actId="2696"/>
        <pc:sldMkLst>
          <pc:docMk/>
          <pc:sldMk cId="787772680" sldId="538"/>
        </pc:sldMkLst>
      </pc:sldChg>
      <pc:sldChg chg="del">
        <pc:chgData name="明智 高" userId="13106cc9a47d8e8b" providerId="LiveId" clId="{26592402-B808-4523-8C69-BFE3F504B74F}" dt="2019-06-25T05:17:40.804" v="20" actId="2696"/>
        <pc:sldMkLst>
          <pc:docMk/>
          <pc:sldMk cId="570611947" sldId="539"/>
        </pc:sldMkLst>
      </pc:sldChg>
      <pc:sldChg chg="del">
        <pc:chgData name="明智 高" userId="13106cc9a47d8e8b" providerId="LiveId" clId="{26592402-B808-4523-8C69-BFE3F504B74F}" dt="2019-06-25T05:17:40.801" v="19" actId="2696"/>
        <pc:sldMkLst>
          <pc:docMk/>
          <pc:sldMk cId="2399121086" sldId="540"/>
        </pc:sldMkLst>
      </pc:sldChg>
      <pc:sldChg chg="del">
        <pc:chgData name="明智 高" userId="13106cc9a47d8e8b" providerId="LiveId" clId="{26592402-B808-4523-8C69-BFE3F504B74F}" dt="2019-06-25T05:17:40.820" v="27" actId="2696"/>
        <pc:sldMkLst>
          <pc:docMk/>
          <pc:sldMk cId="1445763950" sldId="541"/>
        </pc:sldMkLst>
      </pc:sldChg>
      <pc:sldChg chg="del">
        <pc:chgData name="明智 高" userId="13106cc9a47d8e8b" providerId="LiveId" clId="{26592402-B808-4523-8C69-BFE3F504B74F}" dt="2019-06-25T05:17:40.822" v="28" actId="2696"/>
        <pc:sldMkLst>
          <pc:docMk/>
          <pc:sldMk cId="3477455350" sldId="542"/>
        </pc:sldMkLst>
      </pc:sldChg>
      <pc:sldChg chg="del">
        <pc:chgData name="明智 高" userId="13106cc9a47d8e8b" providerId="LiveId" clId="{26592402-B808-4523-8C69-BFE3F504B74F}" dt="2019-06-25T05:17:40.825" v="29" actId="2696"/>
        <pc:sldMkLst>
          <pc:docMk/>
          <pc:sldMk cId="137840627" sldId="543"/>
        </pc:sldMkLst>
      </pc:sldChg>
      <pc:sldChg chg="del">
        <pc:chgData name="明智 高" userId="13106cc9a47d8e8b" providerId="LiveId" clId="{26592402-B808-4523-8C69-BFE3F504B74F}" dt="2019-06-25T05:17:40.827" v="30" actId="2696"/>
        <pc:sldMkLst>
          <pc:docMk/>
          <pc:sldMk cId="1921581846" sldId="544"/>
        </pc:sldMkLst>
      </pc:sldChg>
    </pc:docChg>
  </pc:docChgLst>
  <pc:docChgLst>
    <pc:chgData name="明智 高" userId="13106cc9a47d8e8b" providerId="LiveId" clId="{E32FE002-3230-4783-9533-D359E6FEBAFF}"/>
    <pc:docChg chg="undo redo custSel addSld delSld modSld">
      <pc:chgData name="明智 高" userId="13106cc9a47d8e8b" providerId="LiveId" clId="{E32FE002-3230-4783-9533-D359E6FEBAFF}" dt="2024-03-19T02:30:39.564" v="1360" actId="6549"/>
      <pc:docMkLst>
        <pc:docMk/>
      </pc:docMkLst>
      <pc:sldChg chg="delSp modSp mod">
        <pc:chgData name="明智 高" userId="13106cc9a47d8e8b" providerId="LiveId" clId="{E32FE002-3230-4783-9533-D359E6FEBAFF}" dt="2024-03-19T02:27:40.737" v="1294" actId="6549"/>
        <pc:sldMkLst>
          <pc:docMk/>
          <pc:sldMk cId="0" sldId="479"/>
        </pc:sldMkLst>
        <pc:spChg chg="mod">
          <ac:chgData name="明智 高" userId="13106cc9a47d8e8b" providerId="LiveId" clId="{E32FE002-3230-4783-9533-D359E6FEBAFF}" dt="2024-03-10T04:16:56.488" v="116"/>
          <ac:spMkLst>
            <pc:docMk/>
            <pc:sldMk cId="0" sldId="479"/>
            <ac:spMk id="241666" creationId="{FF246048-7C1A-FEE8-0401-1EC3ED5DE70F}"/>
          </ac:spMkLst>
        </pc:spChg>
        <pc:spChg chg="mod">
          <ac:chgData name="明智 高" userId="13106cc9a47d8e8b" providerId="LiveId" clId="{E32FE002-3230-4783-9533-D359E6FEBAFF}" dt="2024-03-19T02:27:40.737" v="1294" actId="6549"/>
          <ac:spMkLst>
            <pc:docMk/>
            <pc:sldMk cId="0" sldId="479"/>
            <ac:spMk id="241667" creationId="{EA7302F5-97E0-FE28-FC4C-F3C699FD2A36}"/>
          </ac:spMkLst>
        </pc:spChg>
        <pc:picChg chg="del">
          <ac:chgData name="明智 高" userId="13106cc9a47d8e8b" providerId="LiveId" clId="{E32FE002-3230-4783-9533-D359E6FEBAFF}" dt="2024-03-10T04:17:04.148" v="117" actId="478"/>
          <ac:picMkLst>
            <pc:docMk/>
            <pc:sldMk cId="0" sldId="479"/>
            <ac:picMk id="3" creationId="{B940E67D-C23C-08BF-BA8C-7A8DD619B7DA}"/>
          </ac:picMkLst>
        </pc:picChg>
      </pc:sldChg>
      <pc:sldChg chg="del">
        <pc:chgData name="明智 高" userId="13106cc9a47d8e8b" providerId="LiveId" clId="{E32FE002-3230-4783-9533-D359E6FEBAFF}" dt="2024-03-10T04:17:07.683" v="120" actId="47"/>
        <pc:sldMkLst>
          <pc:docMk/>
          <pc:sldMk cId="0" sldId="480"/>
        </pc:sldMkLst>
      </pc:sldChg>
      <pc:sldChg chg="addSp delSp modSp mod">
        <pc:chgData name="明智 高" userId="13106cc9a47d8e8b" providerId="LiveId" clId="{E32FE002-3230-4783-9533-D359E6FEBAFF}" dt="2024-03-10T04:16:31.560" v="115" actId="1076"/>
        <pc:sldMkLst>
          <pc:docMk/>
          <pc:sldMk cId="0" sldId="509"/>
        </pc:sldMkLst>
        <pc:spChg chg="add del mod">
          <ac:chgData name="明智 高" userId="13106cc9a47d8e8b" providerId="LiveId" clId="{E32FE002-3230-4783-9533-D359E6FEBAFF}" dt="2024-03-10T04:15:46.617" v="107" actId="931"/>
          <ac:spMkLst>
            <pc:docMk/>
            <pc:sldMk cId="0" sldId="509"/>
            <ac:spMk id="3" creationId="{7F3E44E9-D878-80C9-93C6-2613E039B502}"/>
          </ac:spMkLst>
        </pc:spChg>
        <pc:spChg chg="mod">
          <ac:chgData name="明智 高" userId="13106cc9a47d8e8b" providerId="LiveId" clId="{E32FE002-3230-4783-9533-D359E6FEBAFF}" dt="2024-03-10T04:15:33.972" v="105" actId="20577"/>
          <ac:spMkLst>
            <pc:docMk/>
            <pc:sldMk cId="0" sldId="509"/>
            <ac:spMk id="290818" creationId="{A9F482AE-38FE-5463-61E0-3A97F8F12F25}"/>
          </ac:spMkLst>
        </pc:spChg>
        <pc:picChg chg="del">
          <ac:chgData name="明智 高" userId="13106cc9a47d8e8b" providerId="LiveId" clId="{E32FE002-3230-4783-9533-D359E6FEBAFF}" dt="2024-03-10T04:15:36.216" v="106" actId="478"/>
          <ac:picMkLst>
            <pc:docMk/>
            <pc:sldMk cId="0" sldId="509"/>
            <ac:picMk id="4" creationId="{985EDAAA-8E78-7756-8D82-B766EA3F835E}"/>
          </ac:picMkLst>
        </pc:picChg>
        <pc:picChg chg="add mod">
          <ac:chgData name="明智 高" userId="13106cc9a47d8e8b" providerId="LiveId" clId="{E32FE002-3230-4783-9533-D359E6FEBAFF}" dt="2024-03-10T04:16:31.560" v="115" actId="1076"/>
          <ac:picMkLst>
            <pc:docMk/>
            <pc:sldMk cId="0" sldId="509"/>
            <ac:picMk id="6" creationId="{6E2BDFE5-D678-4D7E-D857-C8CAC7943D55}"/>
          </ac:picMkLst>
        </pc:picChg>
      </pc:sldChg>
      <pc:sldChg chg="modSp add del mod">
        <pc:chgData name="明智 高" userId="13106cc9a47d8e8b" providerId="LiveId" clId="{E32FE002-3230-4783-9533-D359E6FEBAFF}" dt="2024-03-19T02:19:56.255" v="958" actId="47"/>
        <pc:sldMkLst>
          <pc:docMk/>
          <pc:sldMk cId="2190927653" sldId="3376"/>
        </pc:sldMkLst>
        <pc:spChg chg="mod">
          <ac:chgData name="明智 高" userId="13106cc9a47d8e8b" providerId="LiveId" clId="{E32FE002-3230-4783-9533-D359E6FEBAFF}" dt="2024-03-10T04:44:46.692" v="753" actId="1076"/>
          <ac:spMkLst>
            <pc:docMk/>
            <pc:sldMk cId="2190927653" sldId="3376"/>
            <ac:spMk id="2" creationId="{581527C9-5869-F9A4-B2DA-2DFB00B4D1F6}"/>
          </ac:spMkLst>
        </pc:spChg>
      </pc:sldChg>
      <pc:sldChg chg="modSp mod">
        <pc:chgData name="明智 高" userId="13106cc9a47d8e8b" providerId="LiveId" clId="{E32FE002-3230-4783-9533-D359E6FEBAFF}" dt="2024-03-10T04:45:14.922" v="789" actId="20577"/>
        <pc:sldMkLst>
          <pc:docMk/>
          <pc:sldMk cId="572451695" sldId="3377"/>
        </pc:sldMkLst>
        <pc:spChg chg="mod">
          <ac:chgData name="明智 高" userId="13106cc9a47d8e8b" providerId="LiveId" clId="{E32FE002-3230-4783-9533-D359E6FEBAFF}" dt="2024-03-10T04:45:14.922" v="789" actId="20577"/>
          <ac:spMkLst>
            <pc:docMk/>
            <pc:sldMk cId="572451695" sldId="3377"/>
            <ac:spMk id="2" creationId="{02DAF092-CC30-25A4-D331-584E821667D4}"/>
          </ac:spMkLst>
        </pc:spChg>
      </pc:sldChg>
      <pc:sldChg chg="delSp modSp mod">
        <pc:chgData name="明智 高" userId="13106cc9a47d8e8b" providerId="LiveId" clId="{E32FE002-3230-4783-9533-D359E6FEBAFF}" dt="2024-03-10T04:44:02.453" v="720" actId="478"/>
        <pc:sldMkLst>
          <pc:docMk/>
          <pc:sldMk cId="2885798771" sldId="3379"/>
        </pc:sldMkLst>
        <pc:spChg chg="mod">
          <ac:chgData name="明智 高" userId="13106cc9a47d8e8b" providerId="LiveId" clId="{E32FE002-3230-4783-9533-D359E6FEBAFF}" dt="2024-03-10T04:43:58.138" v="719" actId="20577"/>
          <ac:spMkLst>
            <pc:docMk/>
            <pc:sldMk cId="2885798771" sldId="3379"/>
            <ac:spMk id="2" creationId="{9123C1A2-8D00-6C9B-B28D-7A7B83D241D3}"/>
          </ac:spMkLst>
        </pc:spChg>
        <pc:picChg chg="del">
          <ac:chgData name="明智 高" userId="13106cc9a47d8e8b" providerId="LiveId" clId="{E32FE002-3230-4783-9533-D359E6FEBAFF}" dt="2024-03-10T04:44:02.453" v="720" actId="478"/>
          <ac:picMkLst>
            <pc:docMk/>
            <pc:sldMk cId="2885798771" sldId="3379"/>
            <ac:picMk id="5" creationId="{F1F44F06-7D39-86B7-E41C-6AD2EB83FD81}"/>
          </ac:picMkLst>
        </pc:picChg>
      </pc:sldChg>
      <pc:sldChg chg="del">
        <pc:chgData name="明智 高" userId="13106cc9a47d8e8b" providerId="LiveId" clId="{E32FE002-3230-4783-9533-D359E6FEBAFF}" dt="2024-03-10T04:17:09.523" v="121" actId="47"/>
        <pc:sldMkLst>
          <pc:docMk/>
          <pc:sldMk cId="2825683762" sldId="3380"/>
        </pc:sldMkLst>
      </pc:sldChg>
      <pc:sldChg chg="del">
        <pc:chgData name="明智 高" userId="13106cc9a47d8e8b" providerId="LiveId" clId="{E32FE002-3230-4783-9533-D359E6FEBAFF}" dt="2024-03-19T02:19:58.487" v="960" actId="47"/>
        <pc:sldMkLst>
          <pc:docMk/>
          <pc:sldMk cId="4282877854" sldId="3381"/>
        </pc:sldMkLst>
      </pc:sldChg>
      <pc:sldChg chg="del">
        <pc:chgData name="明智 高" userId="13106cc9a47d8e8b" providerId="LiveId" clId="{E32FE002-3230-4783-9533-D359E6FEBAFF}" dt="2024-03-19T02:19:57.832" v="959" actId="47"/>
        <pc:sldMkLst>
          <pc:docMk/>
          <pc:sldMk cId="2695239503" sldId="3382"/>
        </pc:sldMkLst>
      </pc:sldChg>
      <pc:sldChg chg="addSp delSp modSp mod">
        <pc:chgData name="明智 高" userId="13106cc9a47d8e8b" providerId="LiveId" clId="{E32FE002-3230-4783-9533-D359E6FEBAFF}" dt="2024-03-10T04:14:55.522" v="59" actId="1076"/>
        <pc:sldMkLst>
          <pc:docMk/>
          <pc:sldMk cId="1377938200" sldId="3383"/>
        </pc:sldMkLst>
        <pc:spChg chg="mod">
          <ac:chgData name="明智 高" userId="13106cc9a47d8e8b" providerId="LiveId" clId="{E32FE002-3230-4783-9533-D359E6FEBAFF}" dt="2024-03-10T04:11:30.719" v="40" actId="20578"/>
          <ac:spMkLst>
            <pc:docMk/>
            <pc:sldMk cId="1377938200" sldId="3383"/>
            <ac:spMk id="2" creationId="{00000000-0000-0000-0000-000000000000}"/>
          </ac:spMkLst>
        </pc:spChg>
        <pc:picChg chg="del">
          <ac:chgData name="明智 高" userId="13106cc9a47d8e8b" providerId="LiveId" clId="{E32FE002-3230-4783-9533-D359E6FEBAFF}" dt="2024-03-10T04:11:34.327" v="41" actId="478"/>
          <ac:picMkLst>
            <pc:docMk/>
            <pc:sldMk cId="1377938200" sldId="3383"/>
            <ac:picMk id="5" creationId="{241F4193-A112-BB3C-C4C6-F1540646FB1B}"/>
          </ac:picMkLst>
        </pc:picChg>
        <pc:picChg chg="add del mod">
          <ac:chgData name="明智 高" userId="13106cc9a47d8e8b" providerId="LiveId" clId="{E32FE002-3230-4783-9533-D359E6FEBAFF}" dt="2024-03-10T04:13:38.701" v="51" actId="478"/>
          <ac:picMkLst>
            <pc:docMk/>
            <pc:sldMk cId="1377938200" sldId="3383"/>
            <ac:picMk id="6" creationId="{916C850A-CEFA-FF3D-2405-3101EE229AD4}"/>
          </ac:picMkLst>
        </pc:picChg>
        <pc:picChg chg="add mod">
          <ac:chgData name="明智 高" userId="13106cc9a47d8e8b" providerId="LiveId" clId="{E32FE002-3230-4783-9533-D359E6FEBAFF}" dt="2024-03-10T04:14:55.522" v="59" actId="1076"/>
          <ac:picMkLst>
            <pc:docMk/>
            <pc:sldMk cId="1377938200" sldId="3383"/>
            <ac:picMk id="8" creationId="{A7548D0B-2644-6109-381B-58F281A2AD7D}"/>
          </ac:picMkLst>
        </pc:picChg>
      </pc:sldChg>
      <pc:sldChg chg="addSp delSp modSp new mod modClrScheme chgLayout">
        <pc:chgData name="明智 高" userId="13106cc9a47d8e8b" providerId="LiveId" clId="{E32FE002-3230-4783-9533-D359E6FEBAFF}" dt="2024-03-19T02:30:21.119" v="1340" actId="20577"/>
        <pc:sldMkLst>
          <pc:docMk/>
          <pc:sldMk cId="3832150214" sldId="3384"/>
        </pc:sldMkLst>
        <pc:spChg chg="del mod ord">
          <ac:chgData name="明智 高" userId="13106cc9a47d8e8b" providerId="LiveId" clId="{E32FE002-3230-4783-9533-D359E6FEBAFF}" dt="2024-03-10T04:18:29.305" v="177" actId="700"/>
          <ac:spMkLst>
            <pc:docMk/>
            <pc:sldMk cId="3832150214" sldId="3384"/>
            <ac:spMk id="2" creationId="{2497E1D3-2551-E758-7915-D3B1F57E37E3}"/>
          </ac:spMkLst>
        </pc:spChg>
        <pc:spChg chg="add mod">
          <ac:chgData name="明智 高" userId="13106cc9a47d8e8b" providerId="LiveId" clId="{E32FE002-3230-4783-9533-D359E6FEBAFF}" dt="2024-03-19T02:30:21.119" v="1340" actId="20577"/>
          <ac:spMkLst>
            <pc:docMk/>
            <pc:sldMk cId="3832150214" sldId="3384"/>
            <ac:spMk id="2" creationId="{50A6DC3E-E961-6312-7E45-7AFB57EE82E2}"/>
          </ac:spMkLst>
        </pc:spChg>
        <pc:spChg chg="del">
          <ac:chgData name="明智 高" userId="13106cc9a47d8e8b" providerId="LiveId" clId="{E32FE002-3230-4783-9533-D359E6FEBAFF}" dt="2024-03-10T04:18:29.305" v="177" actId="700"/>
          <ac:spMkLst>
            <pc:docMk/>
            <pc:sldMk cId="3832150214" sldId="3384"/>
            <ac:spMk id="3" creationId="{36E1A458-EA54-6061-221A-E18ABED3D3EA}"/>
          </ac:spMkLst>
        </pc:spChg>
        <pc:spChg chg="add del mod ord">
          <ac:chgData name="明智 高" userId="13106cc9a47d8e8b" providerId="LiveId" clId="{E32FE002-3230-4783-9533-D359E6FEBAFF}" dt="2024-03-10T04:18:32.946" v="178" actId="700"/>
          <ac:spMkLst>
            <pc:docMk/>
            <pc:sldMk cId="3832150214" sldId="3384"/>
            <ac:spMk id="4" creationId="{F8C3B51A-5F25-EBE5-1E1F-3A1EDA35A9A9}"/>
          </ac:spMkLst>
        </pc:spChg>
        <pc:spChg chg="add mod">
          <ac:chgData name="明智 高" userId="13106cc9a47d8e8b" providerId="LiveId" clId="{E32FE002-3230-4783-9533-D359E6FEBAFF}" dt="2024-03-19T02:20:16.324" v="962" actId="1076"/>
          <ac:spMkLst>
            <pc:docMk/>
            <pc:sldMk cId="3832150214" sldId="3384"/>
            <ac:spMk id="7" creationId="{65BEF30B-EFD1-7C62-B41A-2671489AD814}"/>
          </ac:spMkLst>
        </pc:spChg>
        <pc:spChg chg="add mod">
          <ac:chgData name="明智 高" userId="13106cc9a47d8e8b" providerId="LiveId" clId="{E32FE002-3230-4783-9533-D359E6FEBAFF}" dt="2024-03-19T02:20:51.026" v="968" actId="1076"/>
          <ac:spMkLst>
            <pc:docMk/>
            <pc:sldMk cId="3832150214" sldId="3384"/>
            <ac:spMk id="8" creationId="{E55EC39D-619C-58CA-F666-BC496D77B72D}"/>
          </ac:spMkLst>
        </pc:spChg>
        <pc:spChg chg="add mod">
          <ac:chgData name="明智 高" userId="13106cc9a47d8e8b" providerId="LiveId" clId="{E32FE002-3230-4783-9533-D359E6FEBAFF}" dt="2024-03-10T04:25:54.181" v="273" actId="555"/>
          <ac:spMkLst>
            <pc:docMk/>
            <pc:sldMk cId="3832150214" sldId="3384"/>
            <ac:spMk id="9" creationId="{C2C863A3-06CF-B640-63A0-67F1C2411184}"/>
          </ac:spMkLst>
        </pc:spChg>
        <pc:spChg chg="add mod">
          <ac:chgData name="明智 高" userId="13106cc9a47d8e8b" providerId="LiveId" clId="{E32FE002-3230-4783-9533-D359E6FEBAFF}" dt="2024-03-19T02:20:28.220" v="964" actId="1076"/>
          <ac:spMkLst>
            <pc:docMk/>
            <pc:sldMk cId="3832150214" sldId="3384"/>
            <ac:spMk id="10" creationId="{88753BCD-027A-88FE-A2E4-F02357B9AD0E}"/>
          </ac:spMkLst>
        </pc:spChg>
        <pc:spChg chg="add mod">
          <ac:chgData name="明智 高" userId="13106cc9a47d8e8b" providerId="LiveId" clId="{E32FE002-3230-4783-9533-D359E6FEBAFF}" dt="2024-03-10T04:26:24.472" v="280" actId="20577"/>
          <ac:spMkLst>
            <pc:docMk/>
            <pc:sldMk cId="3832150214" sldId="3384"/>
            <ac:spMk id="11" creationId="{84A57D9E-BFB6-EAF8-EB72-05306CC1EE3D}"/>
          </ac:spMkLst>
        </pc:spChg>
        <pc:spChg chg="add mod">
          <ac:chgData name="明智 高" userId="13106cc9a47d8e8b" providerId="LiveId" clId="{E32FE002-3230-4783-9533-D359E6FEBAFF}" dt="2024-03-10T04:26:19.842" v="279" actId="20577"/>
          <ac:spMkLst>
            <pc:docMk/>
            <pc:sldMk cId="3832150214" sldId="3384"/>
            <ac:spMk id="12" creationId="{ED2995DD-3ADB-F062-6CDC-E2849E1AFDF7}"/>
          </ac:spMkLst>
        </pc:spChg>
        <pc:spChg chg="add mod">
          <ac:chgData name="明智 高" userId="13106cc9a47d8e8b" providerId="LiveId" clId="{E32FE002-3230-4783-9533-D359E6FEBAFF}" dt="2024-03-10T04:26:57.998" v="285" actId="555"/>
          <ac:spMkLst>
            <pc:docMk/>
            <pc:sldMk cId="3832150214" sldId="3384"/>
            <ac:spMk id="13" creationId="{C82211FD-0EAB-C70A-F44F-AEAEDEB94AFD}"/>
          </ac:spMkLst>
        </pc:spChg>
        <pc:spChg chg="add mod">
          <ac:chgData name="明智 高" userId="13106cc9a47d8e8b" providerId="LiveId" clId="{E32FE002-3230-4783-9533-D359E6FEBAFF}" dt="2024-03-10T04:26:08.223" v="275" actId="6549"/>
          <ac:spMkLst>
            <pc:docMk/>
            <pc:sldMk cId="3832150214" sldId="3384"/>
            <ac:spMk id="14" creationId="{91BACB37-90AC-E69E-C385-6D96F45748B1}"/>
          </ac:spMkLst>
        </pc:spChg>
        <pc:spChg chg="add mod">
          <ac:chgData name="明智 高" userId="13106cc9a47d8e8b" providerId="LiveId" clId="{E32FE002-3230-4783-9533-D359E6FEBAFF}" dt="2024-03-19T02:20:23.622" v="963" actId="1076"/>
          <ac:spMkLst>
            <pc:docMk/>
            <pc:sldMk cId="3832150214" sldId="3384"/>
            <ac:spMk id="15" creationId="{79D64750-F867-0B92-C881-08A3512476F0}"/>
          </ac:spMkLst>
        </pc:spChg>
        <pc:spChg chg="add mod">
          <ac:chgData name="明智 高" userId="13106cc9a47d8e8b" providerId="LiveId" clId="{E32FE002-3230-4783-9533-D359E6FEBAFF}" dt="2024-03-10T04:26:57.998" v="285" actId="555"/>
          <ac:spMkLst>
            <pc:docMk/>
            <pc:sldMk cId="3832150214" sldId="3384"/>
            <ac:spMk id="16" creationId="{2DF09478-3363-6459-5F85-6B4A1071F75D}"/>
          </ac:spMkLst>
        </pc:spChg>
        <pc:spChg chg="add mod">
          <ac:chgData name="明智 高" userId="13106cc9a47d8e8b" providerId="LiveId" clId="{E32FE002-3230-4783-9533-D359E6FEBAFF}" dt="2024-03-19T02:29:05.441" v="1310" actId="1037"/>
          <ac:spMkLst>
            <pc:docMk/>
            <pc:sldMk cId="3832150214" sldId="3384"/>
            <ac:spMk id="17" creationId="{0A4ADECB-76BB-B128-04A8-B503C3D5B7C1}"/>
          </ac:spMkLst>
        </pc:spChg>
        <pc:picChg chg="add mod">
          <ac:chgData name="明智 高" userId="13106cc9a47d8e8b" providerId="LiveId" clId="{E32FE002-3230-4783-9533-D359E6FEBAFF}" dt="2024-03-10T04:18:59.245" v="185" actId="1076"/>
          <ac:picMkLst>
            <pc:docMk/>
            <pc:sldMk cId="3832150214" sldId="3384"/>
            <ac:picMk id="6" creationId="{9AC6756D-DDC6-0ECA-D40C-B5E256D43721}"/>
          </ac:picMkLst>
        </pc:picChg>
      </pc:sldChg>
      <pc:sldChg chg="addSp modSp new mod">
        <pc:chgData name="明智 高" userId="13106cc9a47d8e8b" providerId="LiveId" clId="{E32FE002-3230-4783-9533-D359E6FEBAFF}" dt="2024-03-10T05:59:19.479" v="933" actId="20577"/>
        <pc:sldMkLst>
          <pc:docMk/>
          <pc:sldMk cId="1763238078" sldId="3385"/>
        </pc:sldMkLst>
        <pc:spChg chg="add mod">
          <ac:chgData name="明智 高" userId="13106cc9a47d8e8b" providerId="LiveId" clId="{E32FE002-3230-4783-9533-D359E6FEBAFF}" dt="2024-03-10T04:42:11.879" v="692" actId="1076"/>
          <ac:spMkLst>
            <pc:docMk/>
            <pc:sldMk cId="1763238078" sldId="3385"/>
            <ac:spMk id="2" creationId="{8F612645-94EB-8790-69ED-1AC40A0068AA}"/>
          </ac:spMkLst>
        </pc:spChg>
        <pc:spChg chg="add mod">
          <ac:chgData name="明智 高" userId="13106cc9a47d8e8b" providerId="LiveId" clId="{E32FE002-3230-4783-9533-D359E6FEBAFF}" dt="2024-03-10T04:42:11.879" v="692" actId="1076"/>
          <ac:spMkLst>
            <pc:docMk/>
            <pc:sldMk cId="1763238078" sldId="3385"/>
            <ac:spMk id="3" creationId="{B8084059-027B-4247-DD22-7B0857692A16}"/>
          </ac:spMkLst>
        </pc:spChg>
        <pc:spChg chg="add mod">
          <ac:chgData name="明智 高" userId="13106cc9a47d8e8b" providerId="LiveId" clId="{E32FE002-3230-4783-9533-D359E6FEBAFF}" dt="2024-03-10T04:41:38.397" v="689" actId="554"/>
          <ac:spMkLst>
            <pc:docMk/>
            <pc:sldMk cId="1763238078" sldId="3385"/>
            <ac:spMk id="4" creationId="{6AFFBCF4-E968-B289-059B-9908333535DA}"/>
          </ac:spMkLst>
        </pc:spChg>
        <pc:spChg chg="add mod">
          <ac:chgData name="明智 高" userId="13106cc9a47d8e8b" providerId="LiveId" clId="{E32FE002-3230-4783-9533-D359E6FEBAFF}" dt="2024-03-10T04:42:11.879" v="692" actId="1076"/>
          <ac:spMkLst>
            <pc:docMk/>
            <pc:sldMk cId="1763238078" sldId="3385"/>
            <ac:spMk id="5" creationId="{F2E3DC5E-A29F-7AAB-F6E8-B597F623C5F7}"/>
          </ac:spMkLst>
        </pc:spChg>
        <pc:spChg chg="add mod">
          <ac:chgData name="明智 高" userId="13106cc9a47d8e8b" providerId="LiveId" clId="{E32FE002-3230-4783-9533-D359E6FEBAFF}" dt="2024-03-10T04:42:11.879" v="692" actId="1076"/>
          <ac:spMkLst>
            <pc:docMk/>
            <pc:sldMk cId="1763238078" sldId="3385"/>
            <ac:spMk id="6" creationId="{AC7CF7FD-81E0-4B7A-2C2B-7AE911CCB754}"/>
          </ac:spMkLst>
        </pc:spChg>
        <pc:spChg chg="add mod">
          <ac:chgData name="明智 高" userId="13106cc9a47d8e8b" providerId="LiveId" clId="{E32FE002-3230-4783-9533-D359E6FEBAFF}" dt="2024-03-10T04:42:31.200" v="694" actId="1076"/>
          <ac:spMkLst>
            <pc:docMk/>
            <pc:sldMk cId="1763238078" sldId="3385"/>
            <ac:spMk id="7" creationId="{41D36E02-8656-9786-BB80-54A9470EB84B}"/>
          </ac:spMkLst>
        </pc:spChg>
        <pc:spChg chg="add mod">
          <ac:chgData name="明智 高" userId="13106cc9a47d8e8b" providerId="LiveId" clId="{E32FE002-3230-4783-9533-D359E6FEBAFF}" dt="2024-03-10T04:42:31.200" v="694" actId="1076"/>
          <ac:spMkLst>
            <pc:docMk/>
            <pc:sldMk cId="1763238078" sldId="3385"/>
            <ac:spMk id="8" creationId="{D30F0A9C-55FC-6521-4706-853C48E7E355}"/>
          </ac:spMkLst>
        </pc:spChg>
        <pc:spChg chg="add mod">
          <ac:chgData name="明智 高" userId="13106cc9a47d8e8b" providerId="LiveId" clId="{E32FE002-3230-4783-9533-D359E6FEBAFF}" dt="2024-03-10T04:42:31.200" v="694" actId="1076"/>
          <ac:spMkLst>
            <pc:docMk/>
            <pc:sldMk cId="1763238078" sldId="3385"/>
            <ac:spMk id="9" creationId="{D6644AAB-0F72-F82C-1FEC-DA1F2D92B185}"/>
          </ac:spMkLst>
        </pc:spChg>
        <pc:spChg chg="add mod">
          <ac:chgData name="明智 高" userId="13106cc9a47d8e8b" providerId="LiveId" clId="{E32FE002-3230-4783-9533-D359E6FEBAFF}" dt="2024-03-10T04:42:31.200" v="694" actId="1076"/>
          <ac:spMkLst>
            <pc:docMk/>
            <pc:sldMk cId="1763238078" sldId="3385"/>
            <ac:spMk id="10" creationId="{E12A1A2B-38E7-D47B-1CF9-78F48F8E27A7}"/>
          </ac:spMkLst>
        </pc:spChg>
        <pc:spChg chg="add mod">
          <ac:chgData name="明智 高" userId="13106cc9a47d8e8b" providerId="LiveId" clId="{E32FE002-3230-4783-9533-D359E6FEBAFF}" dt="2024-03-10T04:42:11.879" v="692" actId="1076"/>
          <ac:spMkLst>
            <pc:docMk/>
            <pc:sldMk cId="1763238078" sldId="3385"/>
            <ac:spMk id="11" creationId="{CB962D0D-DBB9-EEB8-19DF-001EB3E4197E}"/>
          </ac:spMkLst>
        </pc:spChg>
        <pc:spChg chg="add mod">
          <ac:chgData name="明智 高" userId="13106cc9a47d8e8b" providerId="LiveId" clId="{E32FE002-3230-4783-9533-D359E6FEBAFF}" dt="2024-03-10T04:42:11.879" v="692" actId="1076"/>
          <ac:spMkLst>
            <pc:docMk/>
            <pc:sldMk cId="1763238078" sldId="3385"/>
            <ac:spMk id="12" creationId="{AAD27926-49D4-AAFD-F5DF-764AD4BC5352}"/>
          </ac:spMkLst>
        </pc:spChg>
        <pc:spChg chg="add mod">
          <ac:chgData name="明智 高" userId="13106cc9a47d8e8b" providerId="LiveId" clId="{E32FE002-3230-4783-9533-D359E6FEBAFF}" dt="2024-03-10T04:42:11.879" v="692" actId="1076"/>
          <ac:spMkLst>
            <pc:docMk/>
            <pc:sldMk cId="1763238078" sldId="3385"/>
            <ac:spMk id="13" creationId="{7DA13019-E82C-DE33-BE55-8B1966DD71BB}"/>
          </ac:spMkLst>
        </pc:spChg>
        <pc:spChg chg="add mod">
          <ac:chgData name="明智 高" userId="13106cc9a47d8e8b" providerId="LiveId" clId="{E32FE002-3230-4783-9533-D359E6FEBAFF}" dt="2024-03-10T04:42:11.879" v="692" actId="1076"/>
          <ac:spMkLst>
            <pc:docMk/>
            <pc:sldMk cId="1763238078" sldId="3385"/>
            <ac:spMk id="14" creationId="{9C9A1BFC-789A-A848-BCF3-6481D12A84FA}"/>
          </ac:spMkLst>
        </pc:spChg>
        <pc:spChg chg="add mod">
          <ac:chgData name="明智 高" userId="13106cc9a47d8e8b" providerId="LiveId" clId="{E32FE002-3230-4783-9533-D359E6FEBAFF}" dt="2024-03-10T04:42:11.879" v="692" actId="1076"/>
          <ac:spMkLst>
            <pc:docMk/>
            <pc:sldMk cId="1763238078" sldId="3385"/>
            <ac:spMk id="15" creationId="{73A6A42F-37A3-3C6D-3665-0612CC0D8F99}"/>
          </ac:spMkLst>
        </pc:spChg>
        <pc:spChg chg="add mod">
          <ac:chgData name="明智 高" userId="13106cc9a47d8e8b" providerId="LiveId" clId="{E32FE002-3230-4783-9533-D359E6FEBAFF}" dt="2024-03-10T04:42:11.879" v="692" actId="1076"/>
          <ac:spMkLst>
            <pc:docMk/>
            <pc:sldMk cId="1763238078" sldId="3385"/>
            <ac:spMk id="16" creationId="{E8BF703C-45DC-1BE7-2C88-458CD9C177CA}"/>
          </ac:spMkLst>
        </pc:spChg>
        <pc:spChg chg="add mod">
          <ac:chgData name="明智 高" userId="13106cc9a47d8e8b" providerId="LiveId" clId="{E32FE002-3230-4783-9533-D359E6FEBAFF}" dt="2024-03-10T04:42:20.899" v="693" actId="571"/>
          <ac:spMkLst>
            <pc:docMk/>
            <pc:sldMk cId="1763238078" sldId="3385"/>
            <ac:spMk id="17" creationId="{5BDF3FAA-E7A6-D887-1C3F-185ED8BFAEEE}"/>
          </ac:spMkLst>
        </pc:spChg>
        <pc:spChg chg="add mod">
          <ac:chgData name="明智 高" userId="13106cc9a47d8e8b" providerId="LiveId" clId="{E32FE002-3230-4783-9533-D359E6FEBAFF}" dt="2024-03-10T04:42:20.899" v="693" actId="571"/>
          <ac:spMkLst>
            <pc:docMk/>
            <pc:sldMk cId="1763238078" sldId="3385"/>
            <ac:spMk id="18" creationId="{8365F3F4-3743-5873-E2BE-55A3B5C6AB00}"/>
          </ac:spMkLst>
        </pc:spChg>
        <pc:spChg chg="add mod">
          <ac:chgData name="明智 高" userId="13106cc9a47d8e8b" providerId="LiveId" clId="{E32FE002-3230-4783-9533-D359E6FEBAFF}" dt="2024-03-10T04:42:20.899" v="693" actId="571"/>
          <ac:spMkLst>
            <pc:docMk/>
            <pc:sldMk cId="1763238078" sldId="3385"/>
            <ac:spMk id="19" creationId="{A2B5C06C-1280-2072-FD1C-25BF34AEE99A}"/>
          </ac:spMkLst>
        </pc:spChg>
        <pc:spChg chg="add mod">
          <ac:chgData name="明智 高" userId="13106cc9a47d8e8b" providerId="LiveId" clId="{E32FE002-3230-4783-9533-D359E6FEBAFF}" dt="2024-03-10T04:42:20.899" v="693" actId="571"/>
          <ac:spMkLst>
            <pc:docMk/>
            <pc:sldMk cId="1763238078" sldId="3385"/>
            <ac:spMk id="20" creationId="{9340BDFB-0216-C5E7-1184-68CAFC11DC73}"/>
          </ac:spMkLst>
        </pc:spChg>
        <pc:spChg chg="add mod">
          <ac:chgData name="明智 高" userId="13106cc9a47d8e8b" providerId="LiveId" clId="{E32FE002-3230-4783-9533-D359E6FEBAFF}" dt="2024-03-10T04:42:38.193" v="696" actId="1076"/>
          <ac:spMkLst>
            <pc:docMk/>
            <pc:sldMk cId="1763238078" sldId="3385"/>
            <ac:spMk id="21" creationId="{CAA2E607-0542-12BA-9253-CE62E93855E7}"/>
          </ac:spMkLst>
        </pc:spChg>
        <pc:spChg chg="add mod">
          <ac:chgData name="明智 高" userId="13106cc9a47d8e8b" providerId="LiveId" clId="{E32FE002-3230-4783-9533-D359E6FEBAFF}" dt="2024-03-10T04:42:38.193" v="696" actId="1076"/>
          <ac:spMkLst>
            <pc:docMk/>
            <pc:sldMk cId="1763238078" sldId="3385"/>
            <ac:spMk id="22" creationId="{36C3CC9E-6EAA-6655-EC00-C7E51AA0509A}"/>
          </ac:spMkLst>
        </pc:spChg>
        <pc:spChg chg="add mod">
          <ac:chgData name="明智 高" userId="13106cc9a47d8e8b" providerId="LiveId" clId="{E32FE002-3230-4783-9533-D359E6FEBAFF}" dt="2024-03-10T04:42:38.193" v="696" actId="1076"/>
          <ac:spMkLst>
            <pc:docMk/>
            <pc:sldMk cId="1763238078" sldId="3385"/>
            <ac:spMk id="23" creationId="{790A62A9-3709-E03B-D193-F4F70059F23D}"/>
          </ac:spMkLst>
        </pc:spChg>
        <pc:spChg chg="add mod">
          <ac:chgData name="明智 高" userId="13106cc9a47d8e8b" providerId="LiveId" clId="{E32FE002-3230-4783-9533-D359E6FEBAFF}" dt="2024-03-10T04:42:38.193" v="696" actId="1076"/>
          <ac:spMkLst>
            <pc:docMk/>
            <pc:sldMk cId="1763238078" sldId="3385"/>
            <ac:spMk id="24" creationId="{D36E44C9-68C1-1111-974B-B728E150D7A2}"/>
          </ac:spMkLst>
        </pc:spChg>
        <pc:spChg chg="add mod">
          <ac:chgData name="明智 高" userId="13106cc9a47d8e8b" providerId="LiveId" clId="{E32FE002-3230-4783-9533-D359E6FEBAFF}" dt="2024-03-10T04:42:43.809" v="698" actId="1076"/>
          <ac:spMkLst>
            <pc:docMk/>
            <pc:sldMk cId="1763238078" sldId="3385"/>
            <ac:spMk id="25" creationId="{F66C34D8-D5CB-5139-B446-4F0FFA401535}"/>
          </ac:spMkLst>
        </pc:spChg>
        <pc:spChg chg="add mod">
          <ac:chgData name="明智 高" userId="13106cc9a47d8e8b" providerId="LiveId" clId="{E32FE002-3230-4783-9533-D359E6FEBAFF}" dt="2024-03-10T04:42:43.809" v="698" actId="1076"/>
          <ac:spMkLst>
            <pc:docMk/>
            <pc:sldMk cId="1763238078" sldId="3385"/>
            <ac:spMk id="26" creationId="{1A9CD1BC-54F2-60D9-7EAD-04B7735005DD}"/>
          </ac:spMkLst>
        </pc:spChg>
        <pc:spChg chg="add mod">
          <ac:chgData name="明智 高" userId="13106cc9a47d8e8b" providerId="LiveId" clId="{E32FE002-3230-4783-9533-D359E6FEBAFF}" dt="2024-03-10T04:42:43.809" v="698" actId="1076"/>
          <ac:spMkLst>
            <pc:docMk/>
            <pc:sldMk cId="1763238078" sldId="3385"/>
            <ac:spMk id="27" creationId="{71B8003B-BB23-0B97-137C-9D97C5C4EB94}"/>
          </ac:spMkLst>
        </pc:spChg>
        <pc:spChg chg="add mod">
          <ac:chgData name="明智 高" userId="13106cc9a47d8e8b" providerId="LiveId" clId="{E32FE002-3230-4783-9533-D359E6FEBAFF}" dt="2024-03-10T04:42:43.809" v="698" actId="1076"/>
          <ac:spMkLst>
            <pc:docMk/>
            <pc:sldMk cId="1763238078" sldId="3385"/>
            <ac:spMk id="28" creationId="{35C15CFB-14B2-00A5-92A0-119924C1162C}"/>
          </ac:spMkLst>
        </pc:spChg>
        <pc:spChg chg="add mod">
          <ac:chgData name="明智 高" userId="13106cc9a47d8e8b" providerId="LiveId" clId="{E32FE002-3230-4783-9533-D359E6FEBAFF}" dt="2024-03-10T04:42:50.176" v="700" actId="1076"/>
          <ac:spMkLst>
            <pc:docMk/>
            <pc:sldMk cId="1763238078" sldId="3385"/>
            <ac:spMk id="29" creationId="{C34BA790-B973-1E80-9156-3BD9F2FA8D1C}"/>
          </ac:spMkLst>
        </pc:spChg>
        <pc:spChg chg="add mod">
          <ac:chgData name="明智 高" userId="13106cc9a47d8e8b" providerId="LiveId" clId="{E32FE002-3230-4783-9533-D359E6FEBAFF}" dt="2024-03-10T05:59:19.479" v="933" actId="20577"/>
          <ac:spMkLst>
            <pc:docMk/>
            <pc:sldMk cId="1763238078" sldId="3385"/>
            <ac:spMk id="30" creationId="{95E3ABD9-0C86-3252-300A-863B02A8C31F}"/>
          </ac:spMkLst>
        </pc:spChg>
        <pc:spChg chg="add mod">
          <ac:chgData name="明智 高" userId="13106cc9a47d8e8b" providerId="LiveId" clId="{E32FE002-3230-4783-9533-D359E6FEBAFF}" dt="2024-03-10T05:59:12.624" v="926"/>
          <ac:spMkLst>
            <pc:docMk/>
            <pc:sldMk cId="1763238078" sldId="3385"/>
            <ac:spMk id="31" creationId="{7949E07E-427C-24CE-7938-5C1C4709A166}"/>
          </ac:spMkLst>
        </pc:spChg>
      </pc:sldChg>
      <pc:sldChg chg="addSp modSp add mod">
        <pc:chgData name="明智 高" userId="13106cc9a47d8e8b" providerId="LiveId" clId="{E32FE002-3230-4783-9533-D359E6FEBAFF}" dt="2024-03-19T02:30:39.564" v="1360" actId="6549"/>
        <pc:sldMkLst>
          <pc:docMk/>
          <pc:sldMk cId="562454224" sldId="3386"/>
        </pc:sldMkLst>
        <pc:spChg chg="add mod">
          <ac:chgData name="明智 高" userId="13106cc9a47d8e8b" providerId="LiveId" clId="{E32FE002-3230-4783-9533-D359E6FEBAFF}" dt="2024-03-19T02:30:39.564" v="1360" actId="6549"/>
          <ac:spMkLst>
            <pc:docMk/>
            <pc:sldMk cId="562454224" sldId="3386"/>
            <ac:spMk id="2" creationId="{5A13AF85-E128-56F0-04AC-196455A9F2A9}"/>
          </ac:spMkLst>
        </pc:spChg>
      </pc:sldChg>
    </pc:docChg>
  </pc:docChgLst>
  <pc:docChgLst>
    <pc:chgData name="明智 高" userId="13106cc9a47d8e8b" providerId="LiveId" clId="{49F76D53-CF2D-4A1A-9C2D-45DA417D78BF}"/>
    <pc:docChg chg="undo custSel addSld delSld modSld sldOrd">
      <pc:chgData name="明智 高" userId="13106cc9a47d8e8b" providerId="LiveId" clId="{49F76D53-CF2D-4A1A-9C2D-45DA417D78BF}" dt="2024-02-17T03:45:49.938" v="1417" actId="20577"/>
      <pc:docMkLst>
        <pc:docMk/>
      </pc:docMkLst>
      <pc:sldChg chg="addSp delSp modSp add mod">
        <pc:chgData name="明智 高" userId="13106cc9a47d8e8b" providerId="LiveId" clId="{49F76D53-CF2D-4A1A-9C2D-45DA417D78BF}" dt="2024-02-17T03:45:17.719" v="1402" actId="6549"/>
        <pc:sldMkLst>
          <pc:docMk/>
          <pc:sldMk cId="0" sldId="479"/>
        </pc:sldMkLst>
        <pc:spChg chg="mod">
          <ac:chgData name="明智 高" userId="13106cc9a47d8e8b" providerId="LiveId" clId="{49F76D53-CF2D-4A1A-9C2D-45DA417D78BF}" dt="2024-02-17T03:32:22.451" v="1144" actId="20577"/>
          <ac:spMkLst>
            <pc:docMk/>
            <pc:sldMk cId="0" sldId="479"/>
            <ac:spMk id="241666" creationId="{FF246048-7C1A-FEE8-0401-1EC3ED5DE70F}"/>
          </ac:spMkLst>
        </pc:spChg>
        <pc:spChg chg="mod">
          <ac:chgData name="明智 高" userId="13106cc9a47d8e8b" providerId="LiveId" clId="{49F76D53-CF2D-4A1A-9C2D-45DA417D78BF}" dt="2024-02-17T03:45:17.719" v="1402" actId="6549"/>
          <ac:spMkLst>
            <pc:docMk/>
            <pc:sldMk cId="0" sldId="479"/>
            <ac:spMk id="241667" creationId="{EA7302F5-97E0-FE28-FC4C-F3C699FD2A36}"/>
          </ac:spMkLst>
        </pc:spChg>
        <pc:picChg chg="add mod modCrop">
          <ac:chgData name="明智 高" userId="13106cc9a47d8e8b" providerId="LiveId" clId="{49F76D53-CF2D-4A1A-9C2D-45DA417D78BF}" dt="2024-02-17T03:33:08.576" v="1161" actId="1076"/>
          <ac:picMkLst>
            <pc:docMk/>
            <pc:sldMk cId="0" sldId="479"/>
            <ac:picMk id="3" creationId="{B940E67D-C23C-08BF-BA8C-7A8DD619B7DA}"/>
          </ac:picMkLst>
        </pc:picChg>
        <pc:picChg chg="del">
          <ac:chgData name="明智 高" userId="13106cc9a47d8e8b" providerId="LiveId" clId="{49F76D53-CF2D-4A1A-9C2D-45DA417D78BF}" dt="2024-02-17T03:31:49.147" v="1124" actId="478"/>
          <ac:picMkLst>
            <pc:docMk/>
            <pc:sldMk cId="0" sldId="479"/>
            <ac:picMk id="241668" creationId="{82558081-326B-2EBF-99EA-E92EFCC486FE}"/>
          </ac:picMkLst>
        </pc:picChg>
      </pc:sldChg>
      <pc:sldChg chg="modSp add mod">
        <pc:chgData name="明智 高" userId="13106cc9a47d8e8b" providerId="LiveId" clId="{49F76D53-CF2D-4A1A-9C2D-45DA417D78BF}" dt="2024-02-17T03:45:22.452" v="1405" actId="6549"/>
        <pc:sldMkLst>
          <pc:docMk/>
          <pc:sldMk cId="0" sldId="480"/>
        </pc:sldMkLst>
        <pc:spChg chg="mod">
          <ac:chgData name="明智 高" userId="13106cc9a47d8e8b" providerId="LiveId" clId="{49F76D53-CF2D-4A1A-9C2D-45DA417D78BF}" dt="2024-02-17T03:33:53.341" v="1179"/>
          <ac:spMkLst>
            <pc:docMk/>
            <pc:sldMk cId="0" sldId="480"/>
            <ac:spMk id="242690" creationId="{D67029DB-C44C-516C-6594-00394B025359}"/>
          </ac:spMkLst>
        </pc:spChg>
        <pc:spChg chg="mod">
          <ac:chgData name="明智 高" userId="13106cc9a47d8e8b" providerId="LiveId" clId="{49F76D53-CF2D-4A1A-9C2D-45DA417D78BF}" dt="2024-02-17T03:45:22.452" v="1405" actId="6549"/>
          <ac:spMkLst>
            <pc:docMk/>
            <pc:sldMk cId="0" sldId="480"/>
            <ac:spMk id="242691" creationId="{4CBD2560-6574-C258-6369-78DB6AE03FEF}"/>
          </ac:spMkLst>
        </pc:spChg>
      </pc:sldChg>
      <pc:sldChg chg="modSp add del mod">
        <pc:chgData name="明智 高" userId="13106cc9a47d8e8b" providerId="LiveId" clId="{49F76D53-CF2D-4A1A-9C2D-45DA417D78BF}" dt="2024-02-17T03:35:13.928" v="1207" actId="47"/>
        <pc:sldMkLst>
          <pc:docMk/>
          <pc:sldMk cId="0" sldId="481"/>
        </pc:sldMkLst>
        <pc:spChg chg="mod">
          <ac:chgData name="明智 高" userId="13106cc9a47d8e8b" providerId="LiveId" clId="{49F76D53-CF2D-4A1A-9C2D-45DA417D78BF}" dt="2024-02-17T03:34:48.972" v="1193" actId="21"/>
          <ac:spMkLst>
            <pc:docMk/>
            <pc:sldMk cId="0" sldId="481"/>
            <ac:spMk id="243714" creationId="{99539D38-1099-6D39-58D1-60E78AF3A0AB}"/>
          </ac:spMkLst>
        </pc:spChg>
        <pc:spChg chg="mod">
          <ac:chgData name="明智 高" userId="13106cc9a47d8e8b" providerId="LiveId" clId="{49F76D53-CF2D-4A1A-9C2D-45DA417D78BF}" dt="2024-02-17T03:34:27.321" v="1189" actId="1076"/>
          <ac:spMkLst>
            <pc:docMk/>
            <pc:sldMk cId="0" sldId="481"/>
            <ac:spMk id="243715" creationId="{690C16ED-06CD-7A54-1D22-4013B79ED44C}"/>
          </ac:spMkLst>
        </pc:spChg>
      </pc:sldChg>
      <pc:sldChg chg="add del">
        <pc:chgData name="明智 高" userId="13106cc9a47d8e8b" providerId="LiveId" clId="{49F76D53-CF2D-4A1A-9C2D-45DA417D78BF}" dt="2024-02-17T03:35:37.417" v="1215" actId="47"/>
        <pc:sldMkLst>
          <pc:docMk/>
          <pc:sldMk cId="0" sldId="482"/>
        </pc:sldMkLst>
      </pc:sldChg>
      <pc:sldChg chg="modSp add del mod">
        <pc:chgData name="明智 高" userId="13106cc9a47d8e8b" providerId="LiveId" clId="{49F76D53-CF2D-4A1A-9C2D-45DA417D78BF}" dt="2024-02-17T03:36:11.653" v="1236" actId="47"/>
        <pc:sldMkLst>
          <pc:docMk/>
          <pc:sldMk cId="0" sldId="483"/>
        </pc:sldMkLst>
        <pc:spChg chg="mod">
          <ac:chgData name="明智 高" userId="13106cc9a47d8e8b" providerId="LiveId" clId="{49F76D53-CF2D-4A1A-9C2D-45DA417D78BF}" dt="2024-02-17T03:35:48.802" v="1217" actId="21"/>
          <ac:spMkLst>
            <pc:docMk/>
            <pc:sldMk cId="0" sldId="483"/>
            <ac:spMk id="245762" creationId="{8C976458-BEE3-F705-88A8-4A15C6DBEFED}"/>
          </ac:spMkLst>
        </pc:spChg>
      </pc:sldChg>
      <pc:sldChg chg="modSp add del mod">
        <pc:chgData name="明智 高" userId="13106cc9a47d8e8b" providerId="LiveId" clId="{49F76D53-CF2D-4A1A-9C2D-45DA417D78BF}" dt="2024-02-17T03:45:34.620" v="1406" actId="47"/>
        <pc:sldMkLst>
          <pc:docMk/>
          <pc:sldMk cId="0" sldId="484"/>
        </pc:sldMkLst>
        <pc:graphicFrameChg chg="mod">
          <ac:chgData name="明智 高" userId="13106cc9a47d8e8b" providerId="LiveId" clId="{49F76D53-CF2D-4A1A-9C2D-45DA417D78BF}" dt="2024-02-17T03:36:29.944" v="1239" actId="14100"/>
          <ac:graphicFrameMkLst>
            <pc:docMk/>
            <pc:sldMk cId="0" sldId="484"/>
            <ac:graphicFrameMk id="246786" creationId="{58B58320-E65E-514F-C7B0-E7423289A3E4}"/>
          </ac:graphicFrameMkLst>
        </pc:graphicFrameChg>
      </pc:sldChg>
      <pc:sldChg chg="add del">
        <pc:chgData name="明智 高" userId="13106cc9a47d8e8b" providerId="LiveId" clId="{49F76D53-CF2D-4A1A-9C2D-45DA417D78BF}" dt="2024-02-17T03:45:35.359" v="1407" actId="47"/>
        <pc:sldMkLst>
          <pc:docMk/>
          <pc:sldMk cId="0" sldId="485"/>
        </pc:sldMkLst>
      </pc:sldChg>
      <pc:sldChg chg="addSp delSp modSp add mod">
        <pc:chgData name="明智 高" userId="13106cc9a47d8e8b" providerId="LiveId" clId="{49F76D53-CF2D-4A1A-9C2D-45DA417D78BF}" dt="2024-02-17T03:31:46.477" v="1123" actId="1076"/>
        <pc:sldMkLst>
          <pc:docMk/>
          <pc:sldMk cId="0" sldId="509"/>
        </pc:sldMkLst>
        <pc:spChg chg="add del mod">
          <ac:chgData name="明智 高" userId="13106cc9a47d8e8b" providerId="LiveId" clId="{49F76D53-CF2D-4A1A-9C2D-45DA417D78BF}" dt="2024-02-17T03:31:40.214" v="1119" actId="931"/>
          <ac:spMkLst>
            <pc:docMk/>
            <pc:sldMk cId="0" sldId="509"/>
            <ac:spMk id="2" creationId="{47235E0B-44F0-6482-664E-C599C6B882E0}"/>
          </ac:spMkLst>
        </pc:spChg>
        <pc:spChg chg="mod">
          <ac:chgData name="明智 高" userId="13106cc9a47d8e8b" providerId="LiveId" clId="{49F76D53-CF2D-4A1A-9C2D-45DA417D78BF}" dt="2024-02-17T03:29:29.999" v="1117" actId="6549"/>
          <ac:spMkLst>
            <pc:docMk/>
            <pc:sldMk cId="0" sldId="509"/>
            <ac:spMk id="290818" creationId="{A9F482AE-38FE-5463-61E0-3A97F8F12F25}"/>
          </ac:spMkLst>
        </pc:spChg>
        <pc:picChg chg="add mod">
          <ac:chgData name="明智 高" userId="13106cc9a47d8e8b" providerId="LiveId" clId="{49F76D53-CF2D-4A1A-9C2D-45DA417D78BF}" dt="2024-02-17T03:31:46.477" v="1123" actId="1076"/>
          <ac:picMkLst>
            <pc:docMk/>
            <pc:sldMk cId="0" sldId="509"/>
            <ac:picMk id="4" creationId="{985EDAAA-8E78-7756-8D82-B766EA3F835E}"/>
          </ac:picMkLst>
        </pc:picChg>
        <pc:picChg chg="del">
          <ac:chgData name="明智 高" userId="13106cc9a47d8e8b" providerId="LiveId" clId="{49F76D53-CF2D-4A1A-9C2D-45DA417D78BF}" dt="2024-02-17T03:29:32.936" v="1118" actId="478"/>
          <ac:picMkLst>
            <pc:docMk/>
            <pc:sldMk cId="0" sldId="509"/>
            <ac:picMk id="290819" creationId="{F9E18105-9F0E-DA31-3E9E-8E9560B6F137}"/>
          </ac:picMkLst>
        </pc:picChg>
      </pc:sldChg>
      <pc:sldChg chg="modSp add del mod">
        <pc:chgData name="明智 高" userId="13106cc9a47d8e8b" providerId="LiveId" clId="{49F76D53-CF2D-4A1A-9C2D-45DA417D78BF}" dt="2024-02-17T03:38:03.448" v="1248" actId="47"/>
        <pc:sldMkLst>
          <pc:docMk/>
          <pc:sldMk cId="0" sldId="558"/>
        </pc:sldMkLst>
        <pc:spChg chg="mod">
          <ac:chgData name="明智 高" userId="13106cc9a47d8e8b" providerId="LiveId" clId="{49F76D53-CF2D-4A1A-9C2D-45DA417D78BF}" dt="2024-02-17T03:37:47.590" v="1241" actId="21"/>
          <ac:spMkLst>
            <pc:docMk/>
            <pc:sldMk cId="0" sldId="558"/>
            <ac:spMk id="345090" creationId="{15A12783-BEF2-8A29-F724-841BC18ACE6F}"/>
          </ac:spMkLst>
        </pc:spChg>
      </pc:sldChg>
      <pc:sldChg chg="modSp mod ord">
        <pc:chgData name="明智 高" userId="13106cc9a47d8e8b" providerId="LiveId" clId="{49F76D53-CF2D-4A1A-9C2D-45DA417D78BF}" dt="2024-02-15T05:01:47.401" v="951"/>
        <pc:sldMkLst>
          <pc:docMk/>
          <pc:sldMk cId="271900168" sldId="2075"/>
        </pc:sldMkLst>
        <pc:spChg chg="mod">
          <ac:chgData name="明智 高" userId="13106cc9a47d8e8b" providerId="LiveId" clId="{49F76D53-CF2D-4A1A-9C2D-45DA417D78BF}" dt="2024-02-15T03:11:54.075" v="905" actId="403"/>
          <ac:spMkLst>
            <pc:docMk/>
            <pc:sldMk cId="271900168" sldId="2075"/>
            <ac:spMk id="3" creationId="{973E8F77-6279-4FEE-BDFA-45700C271B14}"/>
          </ac:spMkLst>
        </pc:spChg>
      </pc:sldChg>
      <pc:sldChg chg="modSp mod">
        <pc:chgData name="明智 高" userId="13106cc9a47d8e8b" providerId="LiveId" clId="{49F76D53-CF2D-4A1A-9C2D-45DA417D78BF}" dt="2024-02-15T03:41:32.596" v="943" actId="1076"/>
        <pc:sldMkLst>
          <pc:docMk/>
          <pc:sldMk cId="2908348990" sldId="2846"/>
        </pc:sldMkLst>
        <pc:spChg chg="mod">
          <ac:chgData name="明智 高" userId="13106cc9a47d8e8b" providerId="LiveId" clId="{49F76D53-CF2D-4A1A-9C2D-45DA417D78BF}" dt="2024-02-15T03:41:12.601" v="941" actId="113"/>
          <ac:spMkLst>
            <pc:docMk/>
            <pc:sldMk cId="2908348990" sldId="2846"/>
            <ac:spMk id="2" creationId="{00000000-0000-0000-0000-000000000000}"/>
          </ac:spMkLst>
        </pc:spChg>
        <pc:spChg chg="mod">
          <ac:chgData name="明智 高" userId="13106cc9a47d8e8b" providerId="LiveId" clId="{49F76D53-CF2D-4A1A-9C2D-45DA417D78BF}" dt="2024-02-15T02:42:44.096" v="95" actId="20577"/>
          <ac:spMkLst>
            <pc:docMk/>
            <pc:sldMk cId="2908348990" sldId="2846"/>
            <ac:spMk id="3" creationId="{00000000-0000-0000-0000-000000000000}"/>
          </ac:spMkLst>
        </pc:spChg>
        <pc:picChg chg="mod">
          <ac:chgData name="明智 高" userId="13106cc9a47d8e8b" providerId="LiveId" clId="{49F76D53-CF2D-4A1A-9C2D-45DA417D78BF}" dt="2024-02-15T03:41:32.596" v="943" actId="1076"/>
          <ac:picMkLst>
            <pc:docMk/>
            <pc:sldMk cId="2908348990" sldId="2846"/>
            <ac:picMk id="6" creationId="{1C1762F0-AA78-4CFC-BF78-3A81D38B2B33}"/>
          </ac:picMkLst>
        </pc:picChg>
      </pc:sldChg>
      <pc:sldChg chg="modSp mod">
        <pc:chgData name="明智 高" userId="13106cc9a47d8e8b" providerId="LiveId" clId="{49F76D53-CF2D-4A1A-9C2D-45DA417D78BF}" dt="2024-02-15T02:41:26.007" v="68" actId="20577"/>
        <pc:sldMkLst>
          <pc:docMk/>
          <pc:sldMk cId="1687043045" sldId="2851"/>
        </pc:sldMkLst>
        <pc:spChg chg="mod">
          <ac:chgData name="明智 高" userId="13106cc9a47d8e8b" providerId="LiveId" clId="{49F76D53-CF2D-4A1A-9C2D-45DA417D78BF}" dt="2024-02-15T02:41:26.007" v="68" actId="20577"/>
          <ac:spMkLst>
            <pc:docMk/>
            <pc:sldMk cId="1687043045" sldId="2851"/>
            <ac:spMk id="3" creationId="{2FE505E7-1A6F-4B72-A551-A786EFC23A42}"/>
          </ac:spMkLst>
        </pc:spChg>
      </pc:sldChg>
      <pc:sldChg chg="ord">
        <pc:chgData name="明智 高" userId="13106cc9a47d8e8b" providerId="LiveId" clId="{49F76D53-CF2D-4A1A-9C2D-45DA417D78BF}" dt="2024-02-15T03:08:22.613" v="898"/>
        <pc:sldMkLst>
          <pc:docMk/>
          <pc:sldMk cId="3353054376" sldId="2860"/>
        </pc:sldMkLst>
      </pc:sldChg>
      <pc:sldChg chg="modSp mod">
        <pc:chgData name="明智 高" userId="13106cc9a47d8e8b" providerId="LiveId" clId="{49F76D53-CF2D-4A1A-9C2D-45DA417D78BF}" dt="2024-02-15T03:05:22.287" v="823" actId="1076"/>
        <pc:sldMkLst>
          <pc:docMk/>
          <pc:sldMk cId="3512008760" sldId="2862"/>
        </pc:sldMkLst>
        <pc:spChg chg="mod">
          <ac:chgData name="明智 高" userId="13106cc9a47d8e8b" providerId="LiveId" clId="{49F76D53-CF2D-4A1A-9C2D-45DA417D78BF}" dt="2024-02-15T03:05:22.287" v="823" actId="1076"/>
          <ac:spMkLst>
            <pc:docMk/>
            <pc:sldMk cId="3512008760" sldId="2862"/>
            <ac:spMk id="4" creationId="{7DB0A92F-8366-496E-AA2D-960990C78E05}"/>
          </ac:spMkLst>
        </pc:spChg>
      </pc:sldChg>
      <pc:sldChg chg="modSp add del mod ord">
        <pc:chgData name="明智 高" userId="13106cc9a47d8e8b" providerId="LiveId" clId="{49F76D53-CF2D-4A1A-9C2D-45DA417D78BF}" dt="2024-02-15T03:05:04.618" v="821" actId="47"/>
        <pc:sldMkLst>
          <pc:docMk/>
          <pc:sldMk cId="3696472034" sldId="3365"/>
        </pc:sldMkLst>
        <pc:graphicFrameChg chg="mod modGraphic">
          <ac:chgData name="明智 高" userId="13106cc9a47d8e8b" providerId="LiveId" clId="{49F76D53-CF2D-4A1A-9C2D-45DA417D78BF}" dt="2024-02-14T09:54:00.654" v="27" actId="20577"/>
          <ac:graphicFrameMkLst>
            <pc:docMk/>
            <pc:sldMk cId="3696472034" sldId="3365"/>
            <ac:graphicFrameMk id="4" creationId="{A1711140-0271-3CFB-16B4-B7A92443B73A}"/>
          </ac:graphicFrameMkLst>
        </pc:graphicFrameChg>
      </pc:sldChg>
      <pc:sldChg chg="modSp add del mod ord">
        <pc:chgData name="明智 高" userId="13106cc9a47d8e8b" providerId="LiveId" clId="{49F76D53-CF2D-4A1A-9C2D-45DA417D78BF}" dt="2024-02-15T03:02:36.742" v="817" actId="47"/>
        <pc:sldMkLst>
          <pc:docMk/>
          <pc:sldMk cId="4038279614" sldId="3366"/>
        </pc:sldMkLst>
        <pc:graphicFrameChg chg="mod modGraphic">
          <ac:chgData name="明智 高" userId="13106cc9a47d8e8b" providerId="LiveId" clId="{49F76D53-CF2D-4A1A-9C2D-45DA417D78BF}" dt="2024-02-14T09:53:22.239" v="17" actId="6549"/>
          <ac:graphicFrameMkLst>
            <pc:docMk/>
            <pc:sldMk cId="4038279614" sldId="3366"/>
            <ac:graphicFrameMk id="4" creationId="{FD8A018B-F7CA-3C0F-98E8-21CF90E18F20}"/>
          </ac:graphicFrameMkLst>
        </pc:graphicFrameChg>
      </pc:sldChg>
      <pc:sldChg chg="addSp modSp new mod ord">
        <pc:chgData name="明智 高" userId="13106cc9a47d8e8b" providerId="LiveId" clId="{49F76D53-CF2D-4A1A-9C2D-45DA417D78BF}" dt="2024-02-15T03:40:18.475" v="939" actId="1076"/>
        <pc:sldMkLst>
          <pc:docMk/>
          <pc:sldMk cId="1602948342" sldId="3367"/>
        </pc:sldMkLst>
        <pc:spChg chg="mod">
          <ac:chgData name="明智 高" userId="13106cc9a47d8e8b" providerId="LiveId" clId="{49F76D53-CF2D-4A1A-9C2D-45DA417D78BF}" dt="2024-02-15T03:38:06.493" v="930" actId="20577"/>
          <ac:spMkLst>
            <pc:docMk/>
            <pc:sldMk cId="1602948342" sldId="3367"/>
            <ac:spMk id="2" creationId="{CB49145E-5E95-EA05-F37E-163D1A33ACC9}"/>
          </ac:spMkLst>
        </pc:spChg>
        <pc:spChg chg="mod">
          <ac:chgData name="明智 高" userId="13106cc9a47d8e8b" providerId="LiveId" clId="{49F76D53-CF2D-4A1A-9C2D-45DA417D78BF}" dt="2024-02-15T03:37:59.094" v="925" actId="14100"/>
          <ac:spMkLst>
            <pc:docMk/>
            <pc:sldMk cId="1602948342" sldId="3367"/>
            <ac:spMk id="3" creationId="{B48553F2-BA19-4A52-8F37-8B5DB874AB8E}"/>
          </ac:spMkLst>
        </pc:spChg>
        <pc:picChg chg="add mod">
          <ac:chgData name="明智 高" userId="13106cc9a47d8e8b" providerId="LiveId" clId="{49F76D53-CF2D-4A1A-9C2D-45DA417D78BF}" dt="2024-02-15T03:40:18.475" v="939" actId="1076"/>
          <ac:picMkLst>
            <pc:docMk/>
            <pc:sldMk cId="1602948342" sldId="3367"/>
            <ac:picMk id="5" creationId="{59C18CC5-D284-E832-DD51-CFA547645FEF}"/>
          </ac:picMkLst>
        </pc:picChg>
      </pc:sldChg>
      <pc:sldChg chg="addSp delSp modSp new mod">
        <pc:chgData name="明智 高" userId="13106cc9a47d8e8b" providerId="LiveId" clId="{49F76D53-CF2D-4A1A-9C2D-45DA417D78BF}" dt="2024-02-15T03:00:52.066" v="814" actId="14100"/>
        <pc:sldMkLst>
          <pc:docMk/>
          <pc:sldMk cId="4215696830" sldId="3368"/>
        </pc:sldMkLst>
        <pc:spChg chg="mod">
          <ac:chgData name="明智 高" userId="13106cc9a47d8e8b" providerId="LiveId" clId="{49F76D53-CF2D-4A1A-9C2D-45DA417D78BF}" dt="2024-02-15T02:44:08.147" v="102" actId="20577"/>
          <ac:spMkLst>
            <pc:docMk/>
            <pc:sldMk cId="4215696830" sldId="3368"/>
            <ac:spMk id="2" creationId="{50318161-77AF-92ED-9158-7B304CA3264C}"/>
          </ac:spMkLst>
        </pc:spChg>
        <pc:spChg chg="del">
          <ac:chgData name="明智 高" userId="13106cc9a47d8e8b" providerId="LiveId" clId="{49F76D53-CF2D-4A1A-9C2D-45DA417D78BF}" dt="2024-02-15T02:49:02.060" v="139" actId="931"/>
          <ac:spMkLst>
            <pc:docMk/>
            <pc:sldMk cId="4215696830" sldId="3368"/>
            <ac:spMk id="3" creationId="{A52334DD-4225-2C80-B29B-AABE228DB035}"/>
          </ac:spMkLst>
        </pc:spChg>
        <pc:spChg chg="add mod">
          <ac:chgData name="明智 高" userId="13106cc9a47d8e8b" providerId="LiveId" clId="{49F76D53-CF2D-4A1A-9C2D-45DA417D78BF}" dt="2024-02-15T03:00:52.066" v="814" actId="14100"/>
          <ac:spMkLst>
            <pc:docMk/>
            <pc:sldMk cId="4215696830" sldId="3368"/>
            <ac:spMk id="4" creationId="{48044F7E-5DE2-EFC8-744A-B41E05197A80}"/>
          </ac:spMkLst>
        </pc:spChg>
        <pc:spChg chg="add mod">
          <ac:chgData name="明智 高" userId="13106cc9a47d8e8b" providerId="LiveId" clId="{49F76D53-CF2D-4A1A-9C2D-45DA417D78BF}" dt="2024-02-15T02:47:08.936" v="138" actId="1076"/>
          <ac:spMkLst>
            <pc:docMk/>
            <pc:sldMk cId="4215696830" sldId="3368"/>
            <ac:spMk id="5" creationId="{1402A6AF-7C6C-B6D4-B9BB-2A6A4D6436F4}"/>
          </ac:spMkLst>
        </pc:spChg>
        <pc:spChg chg="add mod">
          <ac:chgData name="明智 高" userId="13106cc9a47d8e8b" providerId="LiveId" clId="{49F76D53-CF2D-4A1A-9C2D-45DA417D78BF}" dt="2024-02-15T02:47:07.351" v="137" actId="1076"/>
          <ac:spMkLst>
            <pc:docMk/>
            <pc:sldMk cId="4215696830" sldId="3368"/>
            <ac:spMk id="6" creationId="{D44E8352-B689-2D25-0611-EFF6A022DC6A}"/>
          </ac:spMkLst>
        </pc:spChg>
        <pc:spChg chg="add mod">
          <ac:chgData name="明智 高" userId="13106cc9a47d8e8b" providerId="LiveId" clId="{49F76D53-CF2D-4A1A-9C2D-45DA417D78BF}" dt="2024-02-15T02:47:04.331" v="136" actId="1076"/>
          <ac:spMkLst>
            <pc:docMk/>
            <pc:sldMk cId="4215696830" sldId="3368"/>
            <ac:spMk id="7" creationId="{B1308A1F-C43E-604B-DE32-DD228C3A3ABD}"/>
          </ac:spMkLst>
        </pc:spChg>
        <pc:spChg chg="add mod">
          <ac:chgData name="明智 高" userId="13106cc9a47d8e8b" providerId="LiveId" clId="{49F76D53-CF2D-4A1A-9C2D-45DA417D78BF}" dt="2024-02-15T02:47:02.552" v="135" actId="1076"/>
          <ac:spMkLst>
            <pc:docMk/>
            <pc:sldMk cId="4215696830" sldId="3368"/>
            <ac:spMk id="8" creationId="{83C4E44E-13B3-2839-86D6-E464BBF1C63F}"/>
          </ac:spMkLst>
        </pc:spChg>
        <pc:spChg chg="add mod">
          <ac:chgData name="明智 高" userId="13106cc9a47d8e8b" providerId="LiveId" clId="{49F76D53-CF2D-4A1A-9C2D-45DA417D78BF}" dt="2024-02-15T02:47:00.758" v="134" actId="1076"/>
          <ac:spMkLst>
            <pc:docMk/>
            <pc:sldMk cId="4215696830" sldId="3368"/>
            <ac:spMk id="9" creationId="{E8411137-04D9-5A18-2942-EA705F102D37}"/>
          </ac:spMkLst>
        </pc:spChg>
        <pc:spChg chg="add mod">
          <ac:chgData name="明智 高" userId="13106cc9a47d8e8b" providerId="LiveId" clId="{49F76D53-CF2D-4A1A-9C2D-45DA417D78BF}" dt="2024-02-15T02:46:58.788" v="133" actId="1076"/>
          <ac:spMkLst>
            <pc:docMk/>
            <pc:sldMk cId="4215696830" sldId="3368"/>
            <ac:spMk id="10" creationId="{462C8373-D002-1B3A-0E82-8FD35823DE94}"/>
          </ac:spMkLst>
        </pc:spChg>
        <pc:spChg chg="add mod">
          <ac:chgData name="明智 高" userId="13106cc9a47d8e8b" providerId="LiveId" clId="{49F76D53-CF2D-4A1A-9C2D-45DA417D78BF}" dt="2024-02-15T02:46:56.737" v="132" actId="1076"/>
          <ac:spMkLst>
            <pc:docMk/>
            <pc:sldMk cId="4215696830" sldId="3368"/>
            <ac:spMk id="11" creationId="{0BFF0AEF-C19B-DD9F-F30B-09C0ADAF940A}"/>
          </ac:spMkLst>
        </pc:spChg>
        <pc:spChg chg="add mod">
          <ac:chgData name="明智 高" userId="13106cc9a47d8e8b" providerId="LiveId" clId="{49F76D53-CF2D-4A1A-9C2D-45DA417D78BF}" dt="2024-02-15T02:46:54.496" v="131" actId="1076"/>
          <ac:spMkLst>
            <pc:docMk/>
            <pc:sldMk cId="4215696830" sldId="3368"/>
            <ac:spMk id="12" creationId="{B18A31DF-5D2F-F2A6-6A57-C5CC4B2ACF80}"/>
          </ac:spMkLst>
        </pc:spChg>
        <pc:picChg chg="add mod ord">
          <ac:chgData name="明智 高" userId="13106cc9a47d8e8b" providerId="LiveId" clId="{49F76D53-CF2D-4A1A-9C2D-45DA417D78BF}" dt="2024-02-15T02:49:28.469" v="148" actId="1076"/>
          <ac:picMkLst>
            <pc:docMk/>
            <pc:sldMk cId="4215696830" sldId="3368"/>
            <ac:picMk id="14" creationId="{3FEF0CBA-F12C-D940-6BD5-F374C20A242A}"/>
          </ac:picMkLst>
        </pc:picChg>
        <pc:picChg chg="add mod modCrop">
          <ac:chgData name="明智 高" userId="13106cc9a47d8e8b" providerId="LiveId" clId="{49F76D53-CF2D-4A1A-9C2D-45DA417D78BF}" dt="2024-02-15T02:50:17.453" v="168" actId="1076"/>
          <ac:picMkLst>
            <pc:docMk/>
            <pc:sldMk cId="4215696830" sldId="3368"/>
            <ac:picMk id="16" creationId="{90CEA61E-9F5A-0186-D0DA-D2D15C6C572A}"/>
          </ac:picMkLst>
        </pc:picChg>
        <pc:picChg chg="add del mod">
          <ac:chgData name="明智 高" userId="13106cc9a47d8e8b" providerId="LiveId" clId="{49F76D53-CF2D-4A1A-9C2D-45DA417D78BF}" dt="2024-02-15T02:50:03.244" v="163" actId="478"/>
          <ac:picMkLst>
            <pc:docMk/>
            <pc:sldMk cId="4215696830" sldId="3368"/>
            <ac:picMk id="17" creationId="{D3D88153-3D6F-F75B-F462-36F4F5DE6080}"/>
          </ac:picMkLst>
        </pc:picChg>
        <pc:picChg chg="add mod">
          <ac:chgData name="明智 高" userId="13106cc9a47d8e8b" providerId="LiveId" clId="{49F76D53-CF2D-4A1A-9C2D-45DA417D78BF}" dt="2024-02-15T02:50:06.783" v="165" actId="1076"/>
          <ac:picMkLst>
            <pc:docMk/>
            <pc:sldMk cId="4215696830" sldId="3368"/>
            <ac:picMk id="18" creationId="{806085EE-8FCC-038B-AE02-8A060FCED964}"/>
          </ac:picMkLst>
        </pc:picChg>
        <pc:picChg chg="add mod">
          <ac:chgData name="明智 高" userId="13106cc9a47d8e8b" providerId="LiveId" clId="{49F76D53-CF2D-4A1A-9C2D-45DA417D78BF}" dt="2024-02-15T03:00:23.741" v="812" actId="1076"/>
          <ac:picMkLst>
            <pc:docMk/>
            <pc:sldMk cId="4215696830" sldId="3368"/>
            <ac:picMk id="20" creationId="{1088B7A1-BA20-3327-D570-02B1C7C63D8C}"/>
          </ac:picMkLst>
        </pc:picChg>
      </pc:sldChg>
      <pc:sldChg chg="modSp new del mod">
        <pc:chgData name="明智 高" userId="13106cc9a47d8e8b" providerId="LiveId" clId="{49F76D53-CF2D-4A1A-9C2D-45DA417D78BF}" dt="2024-02-15T02:59:41.698" v="805" actId="47"/>
        <pc:sldMkLst>
          <pc:docMk/>
          <pc:sldMk cId="443617725" sldId="3369"/>
        </pc:sldMkLst>
        <pc:spChg chg="mod">
          <ac:chgData name="明智 高" userId="13106cc9a47d8e8b" providerId="LiveId" clId="{49F76D53-CF2D-4A1A-9C2D-45DA417D78BF}" dt="2024-02-15T02:59:34.199" v="803" actId="27636"/>
          <ac:spMkLst>
            <pc:docMk/>
            <pc:sldMk cId="443617725" sldId="3369"/>
            <ac:spMk id="2" creationId="{D11C8E13-1465-0E18-C4A9-BE4C418F4BB1}"/>
          </ac:spMkLst>
        </pc:spChg>
      </pc:sldChg>
      <pc:sldChg chg="modSp new del mod ord">
        <pc:chgData name="明智 高" userId="13106cc9a47d8e8b" providerId="LiveId" clId="{49F76D53-CF2D-4A1A-9C2D-45DA417D78BF}" dt="2024-02-15T02:58:38.017" v="731" actId="47"/>
        <pc:sldMkLst>
          <pc:docMk/>
          <pc:sldMk cId="131584724" sldId="3370"/>
        </pc:sldMkLst>
        <pc:spChg chg="mod">
          <ac:chgData name="明智 高" userId="13106cc9a47d8e8b" providerId="LiveId" clId="{49F76D53-CF2D-4A1A-9C2D-45DA417D78BF}" dt="2024-02-15T02:58:25.847" v="728" actId="21"/>
          <ac:spMkLst>
            <pc:docMk/>
            <pc:sldMk cId="131584724" sldId="3370"/>
            <ac:spMk id="2" creationId="{F64D1735-822F-E31C-F7E7-4D32C8A37BD6}"/>
          </ac:spMkLst>
        </pc:spChg>
      </pc:sldChg>
      <pc:sldChg chg="modSp add mod">
        <pc:chgData name="明智 高" userId="13106cc9a47d8e8b" providerId="LiveId" clId="{49F76D53-CF2D-4A1A-9C2D-45DA417D78BF}" dt="2024-02-15T02:58:34.112" v="730" actId="403"/>
        <pc:sldMkLst>
          <pc:docMk/>
          <pc:sldMk cId="3329263231" sldId="3371"/>
        </pc:sldMkLst>
        <pc:spChg chg="mod">
          <ac:chgData name="明智 高" userId="13106cc9a47d8e8b" providerId="LiveId" clId="{49F76D53-CF2D-4A1A-9C2D-45DA417D78BF}" dt="2024-02-15T02:58:34.112" v="730" actId="403"/>
          <ac:spMkLst>
            <pc:docMk/>
            <pc:sldMk cId="3329263231" sldId="3371"/>
            <ac:spMk id="2" creationId="{1404F71E-F57F-B801-33C2-E5EDB888D32D}"/>
          </ac:spMkLst>
        </pc:spChg>
        <pc:spChg chg="mod">
          <ac:chgData name="明智 高" userId="13106cc9a47d8e8b" providerId="LiveId" clId="{49F76D53-CF2D-4A1A-9C2D-45DA417D78BF}" dt="2024-02-15T02:58:16.301" v="726" actId="20577"/>
          <ac:spMkLst>
            <pc:docMk/>
            <pc:sldMk cId="3329263231" sldId="3371"/>
            <ac:spMk id="3" creationId="{EC731FAC-0D07-720D-FCDD-400EB0EF2CE9}"/>
          </ac:spMkLst>
        </pc:spChg>
      </pc:sldChg>
      <pc:sldChg chg="modSp add mod">
        <pc:chgData name="明智 高" userId="13106cc9a47d8e8b" providerId="LiveId" clId="{49F76D53-CF2D-4A1A-9C2D-45DA417D78BF}" dt="2024-02-15T04:55:54.872" v="947" actId="6549"/>
        <pc:sldMkLst>
          <pc:docMk/>
          <pc:sldMk cId="3828873345" sldId="3372"/>
        </pc:sldMkLst>
        <pc:spChg chg="mod">
          <ac:chgData name="明智 高" userId="13106cc9a47d8e8b" providerId="LiveId" clId="{49F76D53-CF2D-4A1A-9C2D-45DA417D78BF}" dt="2024-02-15T04:55:54.872" v="947" actId="6549"/>
          <ac:spMkLst>
            <pc:docMk/>
            <pc:sldMk cId="3828873345" sldId="3372"/>
            <ac:spMk id="2" creationId="{63A6CE06-2722-4C2C-D4A7-5250EFD5A4A5}"/>
          </ac:spMkLst>
        </pc:spChg>
      </pc:sldChg>
      <pc:sldChg chg="modSp add mod">
        <pc:chgData name="明智 高" userId="13106cc9a47d8e8b" providerId="LiveId" clId="{49F76D53-CF2D-4A1A-9C2D-45DA417D78BF}" dt="2024-02-15T02:59:39.261" v="804"/>
        <pc:sldMkLst>
          <pc:docMk/>
          <pc:sldMk cId="1217500080" sldId="3373"/>
        </pc:sldMkLst>
        <pc:spChg chg="mod">
          <ac:chgData name="明智 高" userId="13106cc9a47d8e8b" providerId="LiveId" clId="{49F76D53-CF2D-4A1A-9C2D-45DA417D78BF}" dt="2024-02-15T02:59:39.261" v="804"/>
          <ac:spMkLst>
            <pc:docMk/>
            <pc:sldMk cId="1217500080" sldId="3373"/>
            <ac:spMk id="2" creationId="{D6997760-B14A-44C1-C214-D6A3FFD47210}"/>
          </ac:spMkLst>
        </pc:spChg>
      </pc:sldChg>
      <pc:sldChg chg="modSp add del mod ord">
        <pc:chgData name="明智 高" userId="13106cc9a47d8e8b" providerId="LiveId" clId="{49F76D53-CF2D-4A1A-9C2D-45DA417D78BF}" dt="2024-02-15T05:01:47.401" v="951"/>
        <pc:sldMkLst>
          <pc:docMk/>
          <pc:sldMk cId="3244656891" sldId="3374"/>
        </pc:sldMkLst>
        <pc:spChg chg="mod">
          <ac:chgData name="明智 高" userId="13106cc9a47d8e8b" providerId="LiveId" clId="{49F76D53-CF2D-4A1A-9C2D-45DA417D78BF}" dt="2024-02-15T03:09:48.775" v="904" actId="20577"/>
          <ac:spMkLst>
            <pc:docMk/>
            <pc:sldMk cId="3244656891" sldId="3374"/>
            <ac:spMk id="2" creationId="{0D396B08-D791-DD90-5319-D0B257D1DE9D}"/>
          </ac:spMkLst>
        </pc:spChg>
      </pc:sldChg>
      <pc:sldChg chg="modSp add mod ord">
        <pc:chgData name="明智 高" userId="13106cc9a47d8e8b" providerId="LiveId" clId="{49F76D53-CF2D-4A1A-9C2D-45DA417D78BF}" dt="2024-02-17T03:24:31.921" v="1076" actId="14100"/>
        <pc:sldMkLst>
          <pc:docMk/>
          <pc:sldMk cId="1499995287" sldId="3375"/>
        </pc:sldMkLst>
        <pc:spChg chg="mod">
          <ac:chgData name="明智 高" userId="13106cc9a47d8e8b" providerId="LiveId" clId="{49F76D53-CF2D-4A1A-9C2D-45DA417D78BF}" dt="2024-02-17T03:24:21.779" v="1074" actId="20577"/>
          <ac:spMkLst>
            <pc:docMk/>
            <pc:sldMk cId="1499995287" sldId="3375"/>
            <ac:spMk id="2" creationId="{452FB150-4392-0489-3831-34AE62C64BA4}"/>
          </ac:spMkLst>
        </pc:spChg>
        <pc:spChg chg="mod">
          <ac:chgData name="明智 高" userId="13106cc9a47d8e8b" providerId="LiveId" clId="{49F76D53-CF2D-4A1A-9C2D-45DA417D78BF}" dt="2024-02-17T03:24:31.921" v="1076" actId="14100"/>
          <ac:spMkLst>
            <pc:docMk/>
            <pc:sldMk cId="1499995287" sldId="3375"/>
            <ac:spMk id="3" creationId="{EFA478CE-86E0-D3F1-52FE-2A15851AAAA7}"/>
          </ac:spMkLst>
        </pc:spChg>
      </pc:sldChg>
      <pc:sldChg chg="modSp add mod ord">
        <pc:chgData name="明智 高" userId="13106cc9a47d8e8b" providerId="LiveId" clId="{49F76D53-CF2D-4A1A-9C2D-45DA417D78BF}" dt="2024-02-17T03:35:03.020" v="1205" actId="20577"/>
        <pc:sldMkLst>
          <pc:docMk/>
          <pc:sldMk cId="2190927653" sldId="3376"/>
        </pc:sldMkLst>
        <pc:spChg chg="mod">
          <ac:chgData name="明智 高" userId="13106cc9a47d8e8b" providerId="LiveId" clId="{49F76D53-CF2D-4A1A-9C2D-45DA417D78BF}" dt="2024-02-17T03:35:03.020" v="1205" actId="20577"/>
          <ac:spMkLst>
            <pc:docMk/>
            <pc:sldMk cId="2190927653" sldId="3376"/>
            <ac:spMk id="2" creationId="{581527C9-5869-F9A4-B2DA-2DFB00B4D1F6}"/>
          </ac:spMkLst>
        </pc:spChg>
      </pc:sldChg>
      <pc:sldChg chg="modSp add mod">
        <pc:chgData name="明智 高" userId="13106cc9a47d8e8b" providerId="LiveId" clId="{49F76D53-CF2D-4A1A-9C2D-45DA417D78BF}" dt="2024-02-17T03:35:31.836" v="1214" actId="20577"/>
        <pc:sldMkLst>
          <pc:docMk/>
          <pc:sldMk cId="572451695" sldId="3377"/>
        </pc:sldMkLst>
        <pc:spChg chg="mod">
          <ac:chgData name="明智 高" userId="13106cc9a47d8e8b" providerId="LiveId" clId="{49F76D53-CF2D-4A1A-9C2D-45DA417D78BF}" dt="2024-02-17T03:35:31.836" v="1214" actId="20577"/>
          <ac:spMkLst>
            <pc:docMk/>
            <pc:sldMk cId="572451695" sldId="3377"/>
            <ac:spMk id="2" creationId="{02DAF092-CC30-25A4-D331-584E821667D4}"/>
          </ac:spMkLst>
        </pc:spChg>
      </pc:sldChg>
      <pc:sldChg chg="modSp add mod">
        <pc:chgData name="明智 高" userId="13106cc9a47d8e8b" providerId="LiveId" clId="{49F76D53-CF2D-4A1A-9C2D-45DA417D78BF}" dt="2024-02-17T03:36:09.013" v="1235" actId="20577"/>
        <pc:sldMkLst>
          <pc:docMk/>
          <pc:sldMk cId="1540890887" sldId="3378"/>
        </pc:sldMkLst>
        <pc:spChg chg="mod">
          <ac:chgData name="明智 高" userId="13106cc9a47d8e8b" providerId="LiveId" clId="{49F76D53-CF2D-4A1A-9C2D-45DA417D78BF}" dt="2024-02-17T03:36:09.013" v="1235" actId="20577"/>
          <ac:spMkLst>
            <pc:docMk/>
            <pc:sldMk cId="1540890887" sldId="3378"/>
            <ac:spMk id="2" creationId="{0902921E-A592-2123-055A-FDC0CD3B9948}"/>
          </ac:spMkLst>
        </pc:spChg>
      </pc:sldChg>
      <pc:sldChg chg="modSp add mod">
        <pc:chgData name="明智 高" userId="13106cc9a47d8e8b" providerId="LiveId" clId="{49F76D53-CF2D-4A1A-9C2D-45DA417D78BF}" dt="2024-02-17T03:37:58.375" v="1247" actId="20577"/>
        <pc:sldMkLst>
          <pc:docMk/>
          <pc:sldMk cId="2885798771" sldId="3379"/>
        </pc:sldMkLst>
        <pc:spChg chg="mod">
          <ac:chgData name="明智 高" userId="13106cc9a47d8e8b" providerId="LiveId" clId="{49F76D53-CF2D-4A1A-9C2D-45DA417D78BF}" dt="2024-02-17T03:37:58.375" v="1247" actId="20577"/>
          <ac:spMkLst>
            <pc:docMk/>
            <pc:sldMk cId="2885798771" sldId="3379"/>
            <ac:spMk id="2" creationId="{9123C1A2-8D00-6C9B-B28D-7A7B83D241D3}"/>
          </ac:spMkLst>
        </pc:spChg>
      </pc:sldChg>
      <pc:sldChg chg="addSp delSp modSp new mod modClrScheme chgLayout">
        <pc:chgData name="明智 高" userId="13106cc9a47d8e8b" providerId="LiveId" clId="{49F76D53-CF2D-4A1A-9C2D-45DA417D78BF}" dt="2024-02-17T03:44:28.998" v="1395" actId="1035"/>
        <pc:sldMkLst>
          <pc:docMk/>
          <pc:sldMk cId="2825683762" sldId="3380"/>
        </pc:sldMkLst>
        <pc:spChg chg="del">
          <ac:chgData name="明智 高" userId="13106cc9a47d8e8b" providerId="LiveId" clId="{49F76D53-CF2D-4A1A-9C2D-45DA417D78BF}" dt="2024-02-17T03:38:32.949" v="1250" actId="700"/>
          <ac:spMkLst>
            <pc:docMk/>
            <pc:sldMk cId="2825683762" sldId="3380"/>
            <ac:spMk id="2" creationId="{0D11F1C2-7D60-A739-7D89-9268DCFBECAD}"/>
          </ac:spMkLst>
        </pc:spChg>
        <pc:spChg chg="del">
          <ac:chgData name="明智 高" userId="13106cc9a47d8e8b" providerId="LiveId" clId="{49F76D53-CF2D-4A1A-9C2D-45DA417D78BF}" dt="2024-02-17T03:38:32.949" v="1250" actId="700"/>
          <ac:spMkLst>
            <pc:docMk/>
            <pc:sldMk cId="2825683762" sldId="3380"/>
            <ac:spMk id="3" creationId="{A0E1BCA0-A681-221D-5D4B-CBBE25132685}"/>
          </ac:spMkLst>
        </pc:spChg>
        <pc:graphicFrameChg chg="add mod modGraphic">
          <ac:chgData name="明智 高" userId="13106cc9a47d8e8b" providerId="LiveId" clId="{49F76D53-CF2D-4A1A-9C2D-45DA417D78BF}" dt="2024-02-17T03:44:28.998" v="1395" actId="1035"/>
          <ac:graphicFrameMkLst>
            <pc:docMk/>
            <pc:sldMk cId="2825683762" sldId="3380"/>
            <ac:graphicFrameMk id="4" creationId="{297013EF-D428-4313-CC4C-B5D77E9354BA}"/>
          </ac:graphicFrameMkLst>
        </pc:graphicFrameChg>
      </pc:sldChg>
      <pc:sldChg chg="modSp add mod">
        <pc:chgData name="明智 高" userId="13106cc9a47d8e8b" providerId="LiveId" clId="{49F76D53-CF2D-4A1A-9C2D-45DA417D78BF}" dt="2024-02-17T03:45:49.938" v="1417" actId="20577"/>
        <pc:sldMkLst>
          <pc:docMk/>
          <pc:sldMk cId="4282877854" sldId="3381"/>
        </pc:sldMkLst>
        <pc:graphicFrameChg chg="modGraphic">
          <ac:chgData name="明智 高" userId="13106cc9a47d8e8b" providerId="LiveId" clId="{49F76D53-CF2D-4A1A-9C2D-45DA417D78BF}" dt="2024-02-17T03:45:49.938" v="1417" actId="20577"/>
          <ac:graphicFrameMkLst>
            <pc:docMk/>
            <pc:sldMk cId="4282877854" sldId="3381"/>
            <ac:graphicFrameMk id="4" creationId="{CA3965FC-8601-748A-7B34-51F9711AD517}"/>
          </ac:graphicFrameMkLst>
        </pc:graphicFrameChg>
      </pc:sldChg>
    </pc:docChg>
  </pc:docChgLst>
  <pc:docChgLst>
    <pc:chgData name="明智 高" userId="13106cc9a47d8e8b" providerId="LiveId" clId="{BEEDA7D3-B365-48BC-86B0-7ACFD361C70A}"/>
    <pc:docChg chg="undo custSel addSld delSld modSld sldOrd">
      <pc:chgData name="明智 高" userId="13106cc9a47d8e8b" providerId="LiveId" clId="{BEEDA7D3-B365-48BC-86B0-7ACFD361C70A}" dt="2020-08-06T01:27:11.219" v="1544" actId="47"/>
      <pc:docMkLst>
        <pc:docMk/>
      </pc:docMkLst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256"/>
        </pc:sldMkLst>
      </pc:sldChg>
      <pc:sldChg chg="addSp delSp modSp mod">
        <pc:chgData name="明智 高" userId="13106cc9a47d8e8b" providerId="LiveId" clId="{BEEDA7D3-B365-48BC-86B0-7ACFD361C70A}" dt="2020-07-24T04:55:09.136" v="1370" actId="20577"/>
        <pc:sldMkLst>
          <pc:docMk/>
          <pc:sldMk cId="2004702438" sldId="333"/>
        </pc:sldMkLst>
        <pc:spChg chg="mod">
          <ac:chgData name="明智 高" userId="13106cc9a47d8e8b" providerId="LiveId" clId="{BEEDA7D3-B365-48BC-86B0-7ACFD361C70A}" dt="2020-07-24T04:41:22.196" v="1266"/>
          <ac:spMkLst>
            <pc:docMk/>
            <pc:sldMk cId="2004702438" sldId="333"/>
            <ac:spMk id="2" creationId="{00000000-0000-0000-0000-000000000000}"/>
          </ac:spMkLst>
        </pc:spChg>
        <pc:spChg chg="mod">
          <ac:chgData name="明智 高" userId="13106cc9a47d8e8b" providerId="LiveId" clId="{BEEDA7D3-B365-48BC-86B0-7ACFD361C70A}" dt="2020-07-24T04:55:09.136" v="1370" actId="20577"/>
          <ac:spMkLst>
            <pc:docMk/>
            <pc:sldMk cId="2004702438" sldId="333"/>
            <ac:spMk id="3" creationId="{00000000-0000-0000-0000-000000000000}"/>
          </ac:spMkLst>
        </pc:spChg>
        <pc:spChg chg="add del mod">
          <ac:chgData name="明智 高" userId="13106cc9a47d8e8b" providerId="LiveId" clId="{BEEDA7D3-B365-48BC-86B0-7ACFD361C70A}" dt="2020-07-24T04:41:44.266" v="1269" actId="478"/>
          <ac:spMkLst>
            <pc:docMk/>
            <pc:sldMk cId="2004702438" sldId="333"/>
            <ac:spMk id="6" creationId="{90E9E403-7753-426F-BD77-1337AECC57CF}"/>
          </ac:spMkLst>
        </pc:spChg>
        <pc:picChg chg="add mod">
          <ac:chgData name="明智 高" userId="13106cc9a47d8e8b" providerId="LiveId" clId="{BEEDA7D3-B365-48BC-86B0-7ACFD361C70A}" dt="2020-07-21T06:42:50.538" v="971" actId="1076"/>
          <ac:picMkLst>
            <pc:docMk/>
            <pc:sldMk cId="2004702438" sldId="333"/>
            <ac:picMk id="5" creationId="{881AB7A2-FBFB-4A87-9DDE-4B718DF3C365}"/>
          </ac:picMkLst>
        </pc:picChg>
        <pc:picChg chg="del">
          <ac:chgData name="明智 高" userId="13106cc9a47d8e8b" providerId="LiveId" clId="{BEEDA7D3-B365-48BC-86B0-7ACFD361C70A}" dt="2020-07-21T06:34:37.878" v="964" actId="478"/>
          <ac:picMkLst>
            <pc:docMk/>
            <pc:sldMk cId="2004702438" sldId="333"/>
            <ac:picMk id="8" creationId="{00000000-0000-0000-0000-000000000000}"/>
          </ac:picMkLst>
        </pc:picChg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488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490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491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492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493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494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495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496"/>
        </pc:sldMkLst>
      </pc:sldChg>
      <pc:sldChg chg="del">
        <pc:chgData name="明智 高" userId="13106cc9a47d8e8b" providerId="LiveId" clId="{BEEDA7D3-B365-48BC-86B0-7ACFD361C70A}" dt="2020-07-21T06:12:57.162" v="623" actId="47"/>
        <pc:sldMkLst>
          <pc:docMk/>
          <pc:sldMk cId="499639933" sldId="528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689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690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797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798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799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800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0" sldId="801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1199927943" sldId="802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2146498956" sldId="803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4085211659" sldId="2793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2297134434" sldId="2797"/>
        </pc:sldMkLst>
      </pc:sldChg>
      <pc:sldChg chg="del">
        <pc:chgData name="明智 高" userId="13106cc9a47d8e8b" providerId="LiveId" clId="{BEEDA7D3-B365-48BC-86B0-7ACFD361C70A}" dt="2020-08-06T01:26:29.649" v="1542" actId="47"/>
        <pc:sldMkLst>
          <pc:docMk/>
          <pc:sldMk cId="4137275689" sldId="2798"/>
        </pc:sldMkLst>
      </pc:sldChg>
      <pc:sldChg chg="addSp delSp modSp del mod">
        <pc:chgData name="明智 高" userId="13106cc9a47d8e8b" providerId="LiveId" clId="{BEEDA7D3-B365-48BC-86B0-7ACFD361C70A}" dt="2020-08-06T01:26:29.649" v="1542" actId="47"/>
        <pc:sldMkLst>
          <pc:docMk/>
          <pc:sldMk cId="2171960994" sldId="2799"/>
        </pc:sldMkLst>
        <pc:graphicFrameChg chg="add mod">
          <ac:chgData name="明智 高" userId="13106cc9a47d8e8b" providerId="LiveId" clId="{BEEDA7D3-B365-48BC-86B0-7ACFD361C70A}" dt="2020-07-20T03:55:34.615" v="149"/>
          <ac:graphicFrameMkLst>
            <pc:docMk/>
            <pc:sldMk cId="2171960994" sldId="2799"/>
            <ac:graphicFrameMk id="7" creationId="{0060B76B-41B6-4614-A8C3-A753AA3A9190}"/>
          </ac:graphicFrameMkLst>
        </pc:graphicFrameChg>
        <pc:graphicFrameChg chg="add mod">
          <ac:chgData name="明智 高" userId="13106cc9a47d8e8b" providerId="LiveId" clId="{BEEDA7D3-B365-48BC-86B0-7ACFD361C70A}" dt="2020-07-20T03:55:34.615" v="149"/>
          <ac:graphicFrameMkLst>
            <pc:docMk/>
            <pc:sldMk cId="2171960994" sldId="2799"/>
            <ac:graphicFrameMk id="8" creationId="{7E75C78A-B5FE-407B-AB15-2A37C1F2BAD6}"/>
          </ac:graphicFrameMkLst>
        </pc:graphicFrameChg>
        <pc:graphicFrameChg chg="del mod">
          <ac:chgData name="明智 高" userId="13106cc9a47d8e8b" providerId="LiveId" clId="{BEEDA7D3-B365-48BC-86B0-7ACFD361C70A}" dt="2020-07-20T03:55:31.694" v="147" actId="478"/>
          <ac:graphicFrameMkLst>
            <pc:docMk/>
            <pc:sldMk cId="2171960994" sldId="2799"/>
            <ac:graphicFrameMk id="15" creationId="{00000000-0000-0000-0000-000000000000}"/>
          </ac:graphicFrameMkLst>
        </pc:graphicFrameChg>
        <pc:graphicFrameChg chg="del mod">
          <ac:chgData name="明智 高" userId="13106cc9a47d8e8b" providerId="LiveId" clId="{BEEDA7D3-B365-48BC-86B0-7ACFD361C70A}" dt="2020-07-20T03:55:33.465" v="148" actId="478"/>
          <ac:graphicFrameMkLst>
            <pc:docMk/>
            <pc:sldMk cId="2171960994" sldId="2799"/>
            <ac:graphicFrameMk id="16" creationId="{00000000-0000-0000-0000-000000000000}"/>
          </ac:graphicFrameMkLst>
        </pc:graphicFrameChg>
      </pc:sldChg>
      <pc:sldChg chg="del">
        <pc:chgData name="明智 高" userId="13106cc9a47d8e8b" providerId="LiveId" clId="{BEEDA7D3-B365-48BC-86B0-7ACFD361C70A}" dt="2020-08-06T01:26:29.649" v="1542" actId="47"/>
        <pc:sldMkLst>
          <pc:docMk/>
          <pc:sldMk cId="3371659587" sldId="2800"/>
        </pc:sldMkLst>
      </pc:sldChg>
      <pc:sldChg chg="del">
        <pc:chgData name="明智 高" userId="13106cc9a47d8e8b" providerId="LiveId" clId="{BEEDA7D3-B365-48BC-86B0-7ACFD361C70A}" dt="2020-08-06T01:26:29.649" v="1542" actId="47"/>
        <pc:sldMkLst>
          <pc:docMk/>
          <pc:sldMk cId="3209428732" sldId="2803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332923308" sldId="2804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1258502743" sldId="2805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1591917806" sldId="2806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2997825202" sldId="2807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2262134535" sldId="2808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2724741910" sldId="2809"/>
        </pc:sldMkLst>
      </pc:sldChg>
      <pc:sldChg chg="del">
        <pc:chgData name="明智 高" userId="13106cc9a47d8e8b" providerId="LiveId" clId="{BEEDA7D3-B365-48BC-86B0-7ACFD361C70A}" dt="2020-07-20T03:58:33.534" v="178" actId="47"/>
        <pc:sldMkLst>
          <pc:docMk/>
          <pc:sldMk cId="1243944953" sldId="2810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3973994885" sldId="2811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2205837859" sldId="2813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1302510628" sldId="2814"/>
        </pc:sldMkLst>
      </pc:sldChg>
      <pc:sldChg chg="del">
        <pc:chgData name="明智 高" userId="13106cc9a47d8e8b" providerId="LiveId" clId="{BEEDA7D3-B365-48BC-86B0-7ACFD361C70A}" dt="2020-07-20T03:58:30.206" v="177" actId="47"/>
        <pc:sldMkLst>
          <pc:docMk/>
          <pc:sldMk cId="3487775498" sldId="2816"/>
        </pc:sldMkLst>
      </pc:sldChg>
      <pc:sldChg chg="modSp new del mod">
        <pc:chgData name="明智 高" userId="13106cc9a47d8e8b" providerId="LiveId" clId="{BEEDA7D3-B365-48BC-86B0-7ACFD361C70A}" dt="2020-07-21T06:29:08.681" v="811" actId="47"/>
        <pc:sldMkLst>
          <pc:docMk/>
          <pc:sldMk cId="2799783511" sldId="2817"/>
        </pc:sldMkLst>
        <pc:spChg chg="mod">
          <ac:chgData name="明智 高" userId="13106cc9a47d8e8b" providerId="LiveId" clId="{BEEDA7D3-B365-48BC-86B0-7ACFD361C70A}" dt="2020-07-20T03:47:27.499" v="76" actId="27636"/>
          <ac:spMkLst>
            <pc:docMk/>
            <pc:sldMk cId="2799783511" sldId="2817"/>
            <ac:spMk id="3" creationId="{D23548C0-4C06-4447-8DF5-B28FABD5BE8F}"/>
          </ac:spMkLst>
        </pc:spChg>
      </pc:sldChg>
      <pc:sldChg chg="del">
        <pc:chgData name="明智 高" userId="13106cc9a47d8e8b" providerId="LiveId" clId="{BEEDA7D3-B365-48BC-86B0-7ACFD361C70A}" dt="2020-07-20T03:42:59.409" v="73" actId="47"/>
        <pc:sldMkLst>
          <pc:docMk/>
          <pc:sldMk cId="345945591" sldId="2818"/>
        </pc:sldMkLst>
      </pc:sldChg>
      <pc:sldChg chg="addSp delSp modSp add mod">
        <pc:chgData name="明智 高" userId="13106cc9a47d8e8b" providerId="LiveId" clId="{BEEDA7D3-B365-48BC-86B0-7ACFD361C70A}" dt="2020-07-20T03:57:28.416" v="174" actId="14100"/>
        <pc:sldMkLst>
          <pc:docMk/>
          <pc:sldMk cId="3643034178" sldId="2818"/>
        </pc:sldMkLst>
        <pc:spChg chg="add mod">
          <ac:chgData name="明智 高" userId="13106cc9a47d8e8b" providerId="LiveId" clId="{BEEDA7D3-B365-48BC-86B0-7ACFD361C70A}" dt="2020-07-20T03:57:16.935" v="171" actId="1076"/>
          <ac:spMkLst>
            <pc:docMk/>
            <pc:sldMk cId="3643034178" sldId="2818"/>
            <ac:spMk id="8" creationId="{DD03CE99-4CDD-4FD9-9305-C5BFEAB82B9D}"/>
          </ac:spMkLst>
        </pc:spChg>
        <pc:spChg chg="add mod">
          <ac:chgData name="明智 高" userId="13106cc9a47d8e8b" providerId="LiveId" clId="{BEEDA7D3-B365-48BC-86B0-7ACFD361C70A}" dt="2020-07-20T03:57:28.416" v="174" actId="14100"/>
          <ac:spMkLst>
            <pc:docMk/>
            <pc:sldMk cId="3643034178" sldId="2818"/>
            <ac:spMk id="9" creationId="{A9C62E04-1C8F-4483-8B42-AC8F1CB7E5D6}"/>
          </ac:spMkLst>
        </pc:spChg>
        <pc:spChg chg="add mod">
          <ac:chgData name="明智 高" userId="13106cc9a47d8e8b" providerId="LiveId" clId="{BEEDA7D3-B365-48BC-86B0-7ACFD361C70A}" dt="2020-07-20T03:57:20.586" v="172" actId="1076"/>
          <ac:spMkLst>
            <pc:docMk/>
            <pc:sldMk cId="3643034178" sldId="2818"/>
            <ac:spMk id="10" creationId="{55581068-263C-4494-AA5A-912E1DE5D973}"/>
          </ac:spMkLst>
        </pc:spChg>
        <pc:graphicFrameChg chg="add mod">
          <ac:chgData name="明智 高" userId="13106cc9a47d8e8b" providerId="LiveId" clId="{BEEDA7D3-B365-48BC-86B0-7ACFD361C70A}" dt="2020-07-20T03:57:05.259" v="169" actId="1076"/>
          <ac:graphicFrameMkLst>
            <pc:docMk/>
            <pc:sldMk cId="3643034178" sldId="2818"/>
            <ac:graphicFrameMk id="11" creationId="{C85A58FD-0ABB-4499-A898-9141A6EF5DBC}"/>
          </ac:graphicFrameMkLst>
        </pc:graphicFrameChg>
        <pc:graphicFrameChg chg="add mod">
          <ac:chgData name="明智 高" userId="13106cc9a47d8e8b" providerId="LiveId" clId="{BEEDA7D3-B365-48BC-86B0-7ACFD361C70A}" dt="2020-07-20T03:57:01.748" v="168" actId="1076"/>
          <ac:graphicFrameMkLst>
            <pc:docMk/>
            <pc:sldMk cId="3643034178" sldId="2818"/>
            <ac:graphicFrameMk id="12" creationId="{917F9DCB-ABD7-4418-A17F-6040C6C0F6BC}"/>
          </ac:graphicFrameMkLst>
        </pc:graphicFrameChg>
        <pc:graphicFrameChg chg="del">
          <ac:chgData name="明智 高" userId="13106cc9a47d8e8b" providerId="LiveId" clId="{BEEDA7D3-B365-48BC-86B0-7ACFD361C70A}" dt="2020-07-20T03:55:10.787" v="144" actId="478"/>
          <ac:graphicFrameMkLst>
            <pc:docMk/>
            <pc:sldMk cId="3643034178" sldId="2818"/>
            <ac:graphicFrameMk id="15" creationId="{00000000-0000-0000-0000-000000000000}"/>
          </ac:graphicFrameMkLst>
        </pc:graphicFrameChg>
        <pc:graphicFrameChg chg="del mod">
          <ac:chgData name="明智 高" userId="13106cc9a47d8e8b" providerId="LiveId" clId="{BEEDA7D3-B365-48BC-86B0-7ACFD361C70A}" dt="2020-07-20T03:55:12.634" v="145" actId="478"/>
          <ac:graphicFrameMkLst>
            <pc:docMk/>
            <pc:sldMk cId="3643034178" sldId="2818"/>
            <ac:graphicFrameMk id="16" creationId="{00000000-0000-0000-0000-000000000000}"/>
          </ac:graphicFrameMkLst>
        </pc:graphicFrameChg>
      </pc:sldChg>
      <pc:sldChg chg="addSp delSp modSp new mod ord modClrScheme chgLayout">
        <pc:chgData name="明智 高" userId="13106cc9a47d8e8b" providerId="LiveId" clId="{BEEDA7D3-B365-48BC-86B0-7ACFD361C70A}" dt="2020-07-20T04:04:50.271" v="287" actId="1076"/>
        <pc:sldMkLst>
          <pc:docMk/>
          <pc:sldMk cId="3222187471" sldId="2819"/>
        </pc:sldMkLst>
        <pc:spChg chg="del">
          <ac:chgData name="明智 高" userId="13106cc9a47d8e8b" providerId="LiveId" clId="{BEEDA7D3-B365-48BC-86B0-7ACFD361C70A}" dt="2020-07-20T03:47:55.789" v="82" actId="478"/>
          <ac:spMkLst>
            <pc:docMk/>
            <pc:sldMk cId="3222187471" sldId="2819"/>
            <ac:spMk id="2" creationId="{9B3CADD4-CCCB-46BB-BCEE-8D1118B1D204}"/>
          </ac:spMkLst>
        </pc:spChg>
        <pc:spChg chg="del">
          <ac:chgData name="明智 高" userId="13106cc9a47d8e8b" providerId="LiveId" clId="{BEEDA7D3-B365-48BC-86B0-7ACFD361C70A}" dt="2020-07-20T03:47:49.600" v="79" actId="931"/>
          <ac:spMkLst>
            <pc:docMk/>
            <pc:sldMk cId="3222187471" sldId="2819"/>
            <ac:spMk id="3" creationId="{C60A6636-F63E-45DE-9ECB-DF340250FDE4}"/>
          </ac:spMkLst>
        </pc:spChg>
        <pc:spChg chg="add mod">
          <ac:chgData name="明智 高" userId="13106cc9a47d8e8b" providerId="LiveId" clId="{BEEDA7D3-B365-48BC-86B0-7ACFD361C70A}" dt="2020-07-20T04:04:50.271" v="287" actId="1076"/>
          <ac:spMkLst>
            <pc:docMk/>
            <pc:sldMk cId="3222187471" sldId="2819"/>
            <ac:spMk id="6" creationId="{D8E1C50F-701B-4484-954A-555ED71635F5}"/>
          </ac:spMkLst>
        </pc:spChg>
        <pc:picChg chg="add mod ord">
          <ac:chgData name="明智 高" userId="13106cc9a47d8e8b" providerId="LiveId" clId="{BEEDA7D3-B365-48BC-86B0-7ACFD361C70A}" dt="2020-07-20T04:03:29.424" v="234" actId="1076"/>
          <ac:picMkLst>
            <pc:docMk/>
            <pc:sldMk cId="3222187471" sldId="2819"/>
            <ac:picMk id="5" creationId="{71A9E4CA-9AAE-49B9-B937-67E00B353ADB}"/>
          </ac:picMkLst>
        </pc:picChg>
      </pc:sldChg>
      <pc:sldChg chg="addSp modSp new mod ord">
        <pc:chgData name="明智 高" userId="13106cc9a47d8e8b" providerId="LiveId" clId="{BEEDA7D3-B365-48BC-86B0-7ACFD361C70A}" dt="2020-07-20T04:03:06.819" v="230" actId="1076"/>
        <pc:sldMkLst>
          <pc:docMk/>
          <pc:sldMk cId="79905000" sldId="2820"/>
        </pc:sldMkLst>
        <pc:picChg chg="add mod">
          <ac:chgData name="明智 高" userId="13106cc9a47d8e8b" providerId="LiveId" clId="{BEEDA7D3-B365-48BC-86B0-7ACFD361C70A}" dt="2020-07-20T04:03:06.819" v="230" actId="1076"/>
          <ac:picMkLst>
            <pc:docMk/>
            <pc:sldMk cId="79905000" sldId="2820"/>
            <ac:picMk id="3" creationId="{2AE93419-0D31-46D4-9AC0-AF9F5471A470}"/>
          </ac:picMkLst>
        </pc:picChg>
      </pc:sldChg>
      <pc:sldChg chg="addSp modSp new mod ord">
        <pc:chgData name="明智 高" userId="13106cc9a47d8e8b" providerId="LiveId" clId="{BEEDA7D3-B365-48BC-86B0-7ACFD361C70A}" dt="2020-07-20T04:02:45.632" v="229" actId="207"/>
        <pc:sldMkLst>
          <pc:docMk/>
          <pc:sldMk cId="1806470256" sldId="2821"/>
        </pc:sldMkLst>
        <pc:spChg chg="add mod">
          <ac:chgData name="明智 高" userId="13106cc9a47d8e8b" providerId="LiveId" clId="{BEEDA7D3-B365-48BC-86B0-7ACFD361C70A}" dt="2020-07-20T04:02:45.632" v="229" actId="207"/>
          <ac:spMkLst>
            <pc:docMk/>
            <pc:sldMk cId="1806470256" sldId="2821"/>
            <ac:spMk id="3" creationId="{23B8CA07-5862-4F2D-A50B-114A3D0FFA8E}"/>
          </ac:spMkLst>
        </pc:spChg>
      </pc:sldChg>
      <pc:sldChg chg="new del">
        <pc:chgData name="明智 高" userId="13106cc9a47d8e8b" providerId="LiveId" clId="{BEEDA7D3-B365-48BC-86B0-7ACFD361C70A}" dt="2020-07-20T04:09:56.214" v="353" actId="47"/>
        <pc:sldMkLst>
          <pc:docMk/>
          <pc:sldMk cId="2093110883" sldId="2822"/>
        </pc:sldMkLst>
      </pc:sldChg>
      <pc:sldChg chg="addSp delSp modSp add mod modClrScheme chgLayout">
        <pc:chgData name="明智 高" userId="13106cc9a47d8e8b" providerId="LiveId" clId="{BEEDA7D3-B365-48BC-86B0-7ACFD361C70A}" dt="2020-07-24T04:28:54.716" v="1238" actId="478"/>
        <pc:sldMkLst>
          <pc:docMk/>
          <pc:sldMk cId="2624316432" sldId="2823"/>
        </pc:sldMkLst>
        <pc:spChg chg="mod">
          <ac:chgData name="明智 高" userId="13106cc9a47d8e8b" providerId="LiveId" clId="{BEEDA7D3-B365-48BC-86B0-7ACFD361C70A}" dt="2020-07-20T04:08:55.094" v="346" actId="6549"/>
          <ac:spMkLst>
            <pc:docMk/>
            <pc:sldMk cId="2624316432" sldId="2823"/>
            <ac:spMk id="2" creationId="{1E7990C2-B47C-476A-B567-657B56747E71}"/>
          </ac:spMkLst>
        </pc:spChg>
        <pc:spChg chg="add del mod ord">
          <ac:chgData name="明智 高" userId="13106cc9a47d8e8b" providerId="LiveId" clId="{BEEDA7D3-B365-48BC-86B0-7ACFD361C70A}" dt="2020-07-20T04:08:11.678" v="316" actId="478"/>
          <ac:spMkLst>
            <pc:docMk/>
            <pc:sldMk cId="2624316432" sldId="2823"/>
            <ac:spMk id="3" creationId="{306AA753-B63C-44D4-A2EF-3E7D03E6A28E}"/>
          </ac:spMkLst>
        </pc:spChg>
        <pc:spChg chg="add del mod ord">
          <ac:chgData name="明智 高" userId="13106cc9a47d8e8b" providerId="LiveId" clId="{BEEDA7D3-B365-48BC-86B0-7ACFD361C70A}" dt="2020-07-20T04:08:24.403" v="319" actId="478"/>
          <ac:spMkLst>
            <pc:docMk/>
            <pc:sldMk cId="2624316432" sldId="2823"/>
            <ac:spMk id="4" creationId="{FD8D19AD-19A6-4AA3-84C3-67D0893FE398}"/>
          </ac:spMkLst>
        </pc:spChg>
        <pc:spChg chg="add del mod ord">
          <ac:chgData name="明智 高" userId="13106cc9a47d8e8b" providerId="LiveId" clId="{BEEDA7D3-B365-48BC-86B0-7ACFD361C70A}" dt="2020-07-20T04:09:49.504" v="352" actId="478"/>
          <ac:spMkLst>
            <pc:docMk/>
            <pc:sldMk cId="2624316432" sldId="2823"/>
            <ac:spMk id="5" creationId="{5D407C2D-BC60-410B-888F-85871DD9CBC1}"/>
          </ac:spMkLst>
        </pc:spChg>
        <pc:picChg chg="add mod">
          <ac:chgData name="明智 高" userId="13106cc9a47d8e8b" providerId="LiveId" clId="{BEEDA7D3-B365-48BC-86B0-7ACFD361C70A}" dt="2020-07-24T04:28:30.228" v="1233" actId="1076"/>
          <ac:picMkLst>
            <pc:docMk/>
            <pc:sldMk cId="2624316432" sldId="2823"/>
            <ac:picMk id="4" creationId="{B587DB9C-F88D-4D5E-8D20-7AA3CE99519A}"/>
          </ac:picMkLst>
        </pc:picChg>
        <pc:picChg chg="add mod">
          <ac:chgData name="明智 高" userId="13106cc9a47d8e8b" providerId="LiveId" clId="{BEEDA7D3-B365-48BC-86B0-7ACFD361C70A}" dt="2020-07-24T04:28:28.884" v="1232" actId="1076"/>
          <ac:picMkLst>
            <pc:docMk/>
            <pc:sldMk cId="2624316432" sldId="2823"/>
            <ac:picMk id="6" creationId="{79C6B07F-AC64-49CE-B24C-8AD50435CEBB}"/>
          </ac:picMkLst>
        </pc:picChg>
        <pc:picChg chg="add del mod">
          <ac:chgData name="明智 高" userId="13106cc9a47d8e8b" providerId="LiveId" clId="{BEEDA7D3-B365-48BC-86B0-7ACFD361C70A}" dt="2020-07-24T04:28:54.716" v="1238" actId="478"/>
          <ac:picMkLst>
            <pc:docMk/>
            <pc:sldMk cId="2624316432" sldId="2823"/>
            <ac:picMk id="7" creationId="{AFDCB4B3-9FF2-4A56-AD3F-74A57113EA05}"/>
          </ac:picMkLst>
        </pc:picChg>
        <pc:picChg chg="mod">
          <ac:chgData name="明智 高" userId="13106cc9a47d8e8b" providerId="LiveId" clId="{BEEDA7D3-B365-48BC-86B0-7ACFD361C70A}" dt="2020-07-24T04:28:31.732" v="1234" actId="1076"/>
          <ac:picMkLst>
            <pc:docMk/>
            <pc:sldMk cId="2624316432" sldId="2823"/>
            <ac:picMk id="1026" creationId="{79D7F8AF-1B48-4F4F-8A18-E5066537C110}"/>
          </ac:picMkLst>
        </pc:picChg>
      </pc:sldChg>
      <pc:sldChg chg="delSp modSp add mod ord">
        <pc:chgData name="明智 高" userId="13106cc9a47d8e8b" providerId="LiveId" clId="{BEEDA7D3-B365-48BC-86B0-7ACFD361C70A}" dt="2020-07-21T06:32:29.986" v="924" actId="14100"/>
        <pc:sldMkLst>
          <pc:docMk/>
          <pc:sldMk cId="472920488" sldId="2824"/>
        </pc:sldMkLst>
        <pc:spChg chg="mod">
          <ac:chgData name="明智 高" userId="13106cc9a47d8e8b" providerId="LiveId" clId="{BEEDA7D3-B365-48BC-86B0-7ACFD361C70A}" dt="2020-07-20T04:10:24.545" v="361" actId="14100"/>
          <ac:spMkLst>
            <pc:docMk/>
            <pc:sldMk cId="472920488" sldId="2824"/>
            <ac:spMk id="6" creationId="{00000000-0000-0000-0000-000000000000}"/>
          </ac:spMkLst>
        </pc:spChg>
        <pc:spChg chg="mod">
          <ac:chgData name="明智 高" userId="13106cc9a47d8e8b" providerId="LiveId" clId="{BEEDA7D3-B365-48BC-86B0-7ACFD361C70A}" dt="2020-07-21T06:32:29.986" v="924" actId="14100"/>
          <ac:spMkLst>
            <pc:docMk/>
            <pc:sldMk cId="472920488" sldId="2824"/>
            <ac:spMk id="39938" creationId="{00000000-0000-0000-0000-000000000000}"/>
          </ac:spMkLst>
        </pc:spChg>
        <pc:picChg chg="del">
          <ac:chgData name="明智 高" userId="13106cc9a47d8e8b" providerId="LiveId" clId="{BEEDA7D3-B365-48BC-86B0-7ACFD361C70A}" dt="2020-07-20T04:10:09.247" v="355" actId="478"/>
          <ac:picMkLst>
            <pc:docMk/>
            <pc:sldMk cId="472920488" sldId="2824"/>
            <ac:picMk id="3" creationId="{AFD87037-9452-48A9-AC34-28510DAD0AAF}"/>
          </ac:picMkLst>
        </pc:picChg>
        <pc:picChg chg="del">
          <ac:chgData name="明智 高" userId="13106cc9a47d8e8b" providerId="LiveId" clId="{BEEDA7D3-B365-48BC-86B0-7ACFD361C70A}" dt="2020-07-20T04:10:09.924" v="356" actId="478"/>
          <ac:picMkLst>
            <pc:docMk/>
            <pc:sldMk cId="472920488" sldId="2824"/>
            <ac:picMk id="5" creationId="{DB464FF9-22C2-48B8-B757-C7679E06A613}"/>
          </ac:picMkLst>
        </pc:picChg>
      </pc:sldChg>
      <pc:sldChg chg="modSp new mod ord">
        <pc:chgData name="明智 高" userId="13106cc9a47d8e8b" providerId="LiveId" clId="{BEEDA7D3-B365-48BC-86B0-7ACFD361C70A}" dt="2020-07-24T02:28:58.268" v="1104"/>
        <pc:sldMkLst>
          <pc:docMk/>
          <pc:sldMk cId="2823312725" sldId="2825"/>
        </pc:sldMkLst>
        <pc:spChg chg="mod">
          <ac:chgData name="明智 高" userId="13106cc9a47d8e8b" providerId="LiveId" clId="{BEEDA7D3-B365-48BC-86B0-7ACFD361C70A}" dt="2020-07-21T06:48:11.626" v="1058"/>
          <ac:spMkLst>
            <pc:docMk/>
            <pc:sldMk cId="2823312725" sldId="2825"/>
            <ac:spMk id="2" creationId="{43BBCB8F-FFD6-4095-A2E5-5AFE7D93C2CC}"/>
          </ac:spMkLst>
        </pc:spChg>
        <pc:spChg chg="mod">
          <ac:chgData name="明智 高" userId="13106cc9a47d8e8b" providerId="LiveId" clId="{BEEDA7D3-B365-48BC-86B0-7ACFD361C70A}" dt="2020-07-24T02:28:58.268" v="1104"/>
          <ac:spMkLst>
            <pc:docMk/>
            <pc:sldMk cId="2823312725" sldId="2825"/>
            <ac:spMk id="3" creationId="{B2AE2B95-A0E5-414B-A6D3-0C085C2331FC}"/>
          </ac:spMkLst>
        </pc:spChg>
      </pc:sldChg>
      <pc:sldChg chg="modSp new mod ord">
        <pc:chgData name="明智 高" userId="13106cc9a47d8e8b" providerId="LiveId" clId="{BEEDA7D3-B365-48BC-86B0-7ACFD361C70A}" dt="2020-07-21T06:13:36.979" v="628"/>
        <pc:sldMkLst>
          <pc:docMk/>
          <pc:sldMk cId="1385807728" sldId="2826"/>
        </pc:sldMkLst>
        <pc:spChg chg="mod">
          <ac:chgData name="明智 高" userId="13106cc9a47d8e8b" providerId="LiveId" clId="{BEEDA7D3-B365-48BC-86B0-7ACFD361C70A}" dt="2020-07-21T05:59:09.809" v="432"/>
          <ac:spMkLst>
            <pc:docMk/>
            <pc:sldMk cId="1385807728" sldId="2826"/>
            <ac:spMk id="2" creationId="{E95C26E1-BD2F-41C9-B173-888811ECF52C}"/>
          </ac:spMkLst>
        </pc:spChg>
        <pc:spChg chg="mod">
          <ac:chgData name="明智 高" userId="13106cc9a47d8e8b" providerId="LiveId" clId="{BEEDA7D3-B365-48BC-86B0-7ACFD361C70A}" dt="2020-07-21T06:00:03.614" v="434" actId="20577"/>
          <ac:spMkLst>
            <pc:docMk/>
            <pc:sldMk cId="1385807728" sldId="2826"/>
            <ac:spMk id="3" creationId="{AC8B9866-A425-4813-BF61-64CAEE503A8A}"/>
          </ac:spMkLst>
        </pc:spChg>
      </pc:sldChg>
      <pc:sldChg chg="addSp delSp modSp new mod modClrScheme chgLayout">
        <pc:chgData name="明智 高" userId="13106cc9a47d8e8b" providerId="LiveId" clId="{BEEDA7D3-B365-48BC-86B0-7ACFD361C70A}" dt="2020-07-21T06:05:52.641" v="509"/>
        <pc:sldMkLst>
          <pc:docMk/>
          <pc:sldMk cId="2515668432" sldId="2827"/>
        </pc:sldMkLst>
        <pc:spChg chg="del">
          <ac:chgData name="明智 高" userId="13106cc9a47d8e8b" providerId="LiveId" clId="{BEEDA7D3-B365-48BC-86B0-7ACFD361C70A}" dt="2020-07-21T06:03:40.791" v="467" actId="700"/>
          <ac:spMkLst>
            <pc:docMk/>
            <pc:sldMk cId="2515668432" sldId="2827"/>
            <ac:spMk id="2" creationId="{9073F308-0814-41BA-B5CE-B8E07592FB64}"/>
          </ac:spMkLst>
        </pc:spChg>
        <pc:spChg chg="del mod">
          <ac:chgData name="明智 高" userId="13106cc9a47d8e8b" providerId="LiveId" clId="{BEEDA7D3-B365-48BC-86B0-7ACFD361C70A}" dt="2020-07-21T06:03:02.512" v="442" actId="1032"/>
          <ac:spMkLst>
            <pc:docMk/>
            <pc:sldMk cId="2515668432" sldId="2827"/>
            <ac:spMk id="3" creationId="{22EACD9E-C94A-49C1-A18F-1172ABD57C53}"/>
          </ac:spMkLst>
        </pc:spChg>
        <pc:graphicFrameChg chg="add mod ord modGraphic">
          <ac:chgData name="明智 高" userId="13106cc9a47d8e8b" providerId="LiveId" clId="{BEEDA7D3-B365-48BC-86B0-7ACFD361C70A}" dt="2020-07-21T06:05:52.641" v="509"/>
          <ac:graphicFrameMkLst>
            <pc:docMk/>
            <pc:sldMk cId="2515668432" sldId="2827"/>
            <ac:graphicFrameMk id="4" creationId="{EFE86709-D586-400D-99E9-035168DD7F25}"/>
          </ac:graphicFrameMkLst>
        </pc:graphicFrameChg>
      </pc:sldChg>
      <pc:sldChg chg="addSp modSp add mod">
        <pc:chgData name="明智 高" userId="13106cc9a47d8e8b" providerId="LiveId" clId="{BEEDA7D3-B365-48BC-86B0-7ACFD361C70A}" dt="2020-07-21T06:09:26.666" v="545" actId="1076"/>
        <pc:sldMkLst>
          <pc:docMk/>
          <pc:sldMk cId="3095990889" sldId="2828"/>
        </pc:sldMkLst>
        <pc:spChg chg="add mod">
          <ac:chgData name="明智 高" userId="13106cc9a47d8e8b" providerId="LiveId" clId="{BEEDA7D3-B365-48BC-86B0-7ACFD361C70A}" dt="2020-07-21T06:09:26.666" v="545" actId="1076"/>
          <ac:spMkLst>
            <pc:docMk/>
            <pc:sldMk cId="3095990889" sldId="2828"/>
            <ac:spMk id="5" creationId="{9FE24C08-6184-40B9-87FC-AD1DB7939387}"/>
          </ac:spMkLst>
        </pc:spChg>
        <pc:graphicFrameChg chg="mod">
          <ac:chgData name="明智 高" userId="13106cc9a47d8e8b" providerId="LiveId" clId="{BEEDA7D3-B365-48BC-86B0-7ACFD361C70A}" dt="2020-07-21T06:07:33.435" v="514" actId="1076"/>
          <ac:graphicFrameMkLst>
            <pc:docMk/>
            <pc:sldMk cId="3095990889" sldId="2828"/>
            <ac:graphicFrameMk id="4" creationId="{EFE86709-D586-400D-99E9-035168DD7F25}"/>
          </ac:graphicFrameMkLst>
        </pc:graphicFrameChg>
        <pc:graphicFrameChg chg="add mod">
          <ac:chgData name="明智 高" userId="13106cc9a47d8e8b" providerId="LiveId" clId="{BEEDA7D3-B365-48BC-86B0-7ACFD361C70A}" dt="2020-07-21T06:09:24.256" v="544" actId="1076"/>
          <ac:graphicFrameMkLst>
            <pc:docMk/>
            <pc:sldMk cId="3095990889" sldId="2828"/>
            <ac:graphicFrameMk id="6" creationId="{B0EDADB7-29B5-4C59-988D-4F44974E640F}"/>
          </ac:graphicFrameMkLst>
        </pc:graphicFrameChg>
      </pc:sldChg>
      <pc:sldChg chg="addSp modSp add del mod ord">
        <pc:chgData name="明智 高" userId="13106cc9a47d8e8b" providerId="LiveId" clId="{BEEDA7D3-B365-48BC-86B0-7ACFD361C70A}" dt="2020-08-06T01:27:11.219" v="1544" actId="47"/>
        <pc:sldMkLst>
          <pc:docMk/>
          <pc:sldMk cId="3531965734" sldId="2829"/>
        </pc:sldMkLst>
        <pc:spChg chg="mod">
          <ac:chgData name="明智 高" userId="13106cc9a47d8e8b" providerId="LiveId" clId="{BEEDA7D3-B365-48BC-86B0-7ACFD361C70A}" dt="2020-07-21T06:12:13.418" v="616"/>
          <ac:spMkLst>
            <pc:docMk/>
            <pc:sldMk cId="3531965734" sldId="2829"/>
            <ac:spMk id="2" creationId="{43BBCB8F-FFD6-4095-A2E5-5AFE7D93C2CC}"/>
          </ac:spMkLst>
        </pc:spChg>
        <pc:spChg chg="mod">
          <ac:chgData name="明智 高" userId="13106cc9a47d8e8b" providerId="LiveId" clId="{BEEDA7D3-B365-48BC-86B0-7ACFD361C70A}" dt="2020-07-24T02:30:47.834" v="1105" actId="1076"/>
          <ac:spMkLst>
            <pc:docMk/>
            <pc:sldMk cId="3531965734" sldId="2829"/>
            <ac:spMk id="3" creationId="{B2AE2B95-A0E5-414B-A6D3-0C085C2331FC}"/>
          </ac:spMkLst>
        </pc:spChg>
        <pc:picChg chg="add mod">
          <ac:chgData name="明智 高" userId="13106cc9a47d8e8b" providerId="LiveId" clId="{BEEDA7D3-B365-48BC-86B0-7ACFD361C70A}" dt="2020-07-21T06:45:02.291" v="1011" actId="1076"/>
          <ac:picMkLst>
            <pc:docMk/>
            <pc:sldMk cId="3531965734" sldId="2829"/>
            <ac:picMk id="5" creationId="{5EDCED56-E373-4D4A-877E-2D25E20BA930}"/>
          </ac:picMkLst>
        </pc:picChg>
      </pc:sldChg>
      <pc:sldChg chg="addSp delSp modSp new del mod">
        <pc:chgData name="明智 高" userId="13106cc9a47d8e8b" providerId="LiveId" clId="{BEEDA7D3-B365-48BC-86B0-7ACFD361C70A}" dt="2020-08-06T01:26:29.649" v="1542" actId="47"/>
        <pc:sldMkLst>
          <pc:docMk/>
          <pc:sldMk cId="3715259252" sldId="2830"/>
        </pc:sldMkLst>
        <pc:spChg chg="mod">
          <ac:chgData name="明智 高" userId="13106cc9a47d8e8b" providerId="LiveId" clId="{BEEDA7D3-B365-48BC-86B0-7ACFD361C70A}" dt="2020-07-21T06:15:58.241" v="644" actId="27636"/>
          <ac:spMkLst>
            <pc:docMk/>
            <pc:sldMk cId="3715259252" sldId="2830"/>
            <ac:spMk id="2" creationId="{E3D976B7-C2A3-4776-A8EF-1385A071CC77}"/>
          </ac:spMkLst>
        </pc:spChg>
        <pc:spChg chg="del">
          <ac:chgData name="明智 高" userId="13106cc9a47d8e8b" providerId="LiveId" clId="{BEEDA7D3-B365-48BC-86B0-7ACFD361C70A}" dt="2020-07-21T06:15:20.755" v="630" actId="931"/>
          <ac:spMkLst>
            <pc:docMk/>
            <pc:sldMk cId="3715259252" sldId="2830"/>
            <ac:spMk id="3" creationId="{939D1E00-6935-4122-AA72-9684795FDF78}"/>
          </ac:spMkLst>
        </pc:spChg>
        <pc:picChg chg="add mod modCrop">
          <ac:chgData name="明智 高" userId="13106cc9a47d8e8b" providerId="LiveId" clId="{BEEDA7D3-B365-48BC-86B0-7ACFD361C70A}" dt="2020-07-21T06:16:54.882" v="646" actId="1076"/>
          <ac:picMkLst>
            <pc:docMk/>
            <pc:sldMk cId="3715259252" sldId="2830"/>
            <ac:picMk id="5" creationId="{F4134A19-F7F6-4995-8D08-4CA05C025D9A}"/>
          </ac:picMkLst>
        </pc:picChg>
      </pc:sldChg>
      <pc:sldChg chg="addSp delSp modSp new mod">
        <pc:chgData name="明智 高" userId="13106cc9a47d8e8b" providerId="LiveId" clId="{BEEDA7D3-B365-48BC-86B0-7ACFD361C70A}" dt="2020-07-21T06:25:38.722" v="755" actId="1076"/>
        <pc:sldMkLst>
          <pc:docMk/>
          <pc:sldMk cId="472647246" sldId="2831"/>
        </pc:sldMkLst>
        <pc:spChg chg="mod">
          <ac:chgData name="明智 高" userId="13106cc9a47d8e8b" providerId="LiveId" clId="{BEEDA7D3-B365-48BC-86B0-7ACFD361C70A}" dt="2020-07-21T06:17:28.549" v="649" actId="20577"/>
          <ac:spMkLst>
            <pc:docMk/>
            <pc:sldMk cId="472647246" sldId="2831"/>
            <ac:spMk id="2" creationId="{AE79FD9B-F08D-4E30-B56E-47CC83AB35B9}"/>
          </ac:spMkLst>
        </pc:spChg>
        <pc:spChg chg="del">
          <ac:chgData name="明智 高" userId="13106cc9a47d8e8b" providerId="LiveId" clId="{BEEDA7D3-B365-48BC-86B0-7ACFD361C70A}" dt="2020-07-21T06:23:52.793" v="700" actId="931"/>
          <ac:spMkLst>
            <pc:docMk/>
            <pc:sldMk cId="472647246" sldId="2831"/>
            <ac:spMk id="3" creationId="{234B875A-17E5-419B-9A29-6690712E20D2}"/>
          </ac:spMkLst>
        </pc:spChg>
        <pc:spChg chg="add del mod">
          <ac:chgData name="明智 高" userId="13106cc9a47d8e8b" providerId="LiveId" clId="{BEEDA7D3-B365-48BC-86B0-7ACFD361C70A}" dt="2020-07-21T06:24:38.930" v="726" actId="478"/>
          <ac:spMkLst>
            <pc:docMk/>
            <pc:sldMk cId="472647246" sldId="2831"/>
            <ac:spMk id="17" creationId="{B8B037E7-46C0-4CC0-9030-0D502108878D}"/>
          </ac:spMkLst>
        </pc:spChg>
        <pc:picChg chg="add del mod">
          <ac:chgData name="明智 高" userId="13106cc9a47d8e8b" providerId="LiveId" clId="{BEEDA7D3-B365-48BC-86B0-7ACFD361C70A}" dt="2020-07-21T06:24:25.177" v="722" actId="478"/>
          <ac:picMkLst>
            <pc:docMk/>
            <pc:sldMk cId="472647246" sldId="2831"/>
            <ac:picMk id="5" creationId="{39EC1C9F-9BC5-4257-9E52-4498E4B6D050}"/>
          </ac:picMkLst>
        </pc:picChg>
        <pc:picChg chg="add mod">
          <ac:chgData name="明智 高" userId="13106cc9a47d8e8b" providerId="LiveId" clId="{BEEDA7D3-B365-48BC-86B0-7ACFD361C70A}" dt="2020-07-21T06:25:38.722" v="755" actId="1076"/>
          <ac:picMkLst>
            <pc:docMk/>
            <pc:sldMk cId="472647246" sldId="2831"/>
            <ac:picMk id="7" creationId="{73ED26B6-4344-4473-B744-BA5EA63466D2}"/>
          </ac:picMkLst>
        </pc:picChg>
        <pc:picChg chg="add mod">
          <ac:chgData name="明智 高" userId="13106cc9a47d8e8b" providerId="LiveId" clId="{BEEDA7D3-B365-48BC-86B0-7ACFD361C70A}" dt="2020-07-21T06:24:50.010" v="733" actId="14100"/>
          <ac:picMkLst>
            <pc:docMk/>
            <pc:sldMk cId="472647246" sldId="2831"/>
            <ac:picMk id="9" creationId="{23CF2AD6-EA07-4CCC-8298-092AC6D300BF}"/>
          </ac:picMkLst>
        </pc:picChg>
        <pc:picChg chg="add mod">
          <ac:chgData name="明智 高" userId="13106cc9a47d8e8b" providerId="LiveId" clId="{BEEDA7D3-B365-48BC-86B0-7ACFD361C70A}" dt="2020-07-21T06:25:28.298" v="753" actId="1076"/>
          <ac:picMkLst>
            <pc:docMk/>
            <pc:sldMk cId="472647246" sldId="2831"/>
            <ac:picMk id="11" creationId="{D0B80FC9-3344-4B33-BAAE-2D1E9CB07E72}"/>
          </ac:picMkLst>
        </pc:picChg>
        <pc:picChg chg="add mod">
          <ac:chgData name="明智 高" userId="13106cc9a47d8e8b" providerId="LiveId" clId="{BEEDA7D3-B365-48BC-86B0-7ACFD361C70A}" dt="2020-07-21T06:25:37.490" v="754" actId="1076"/>
          <ac:picMkLst>
            <pc:docMk/>
            <pc:sldMk cId="472647246" sldId="2831"/>
            <ac:picMk id="13" creationId="{4249C410-931F-4CF2-9B36-97343BED3FB3}"/>
          </ac:picMkLst>
        </pc:picChg>
        <pc:picChg chg="add mod">
          <ac:chgData name="明智 高" userId="13106cc9a47d8e8b" providerId="LiveId" clId="{BEEDA7D3-B365-48BC-86B0-7ACFD361C70A}" dt="2020-07-21T06:25:18.650" v="750" actId="1076"/>
          <ac:picMkLst>
            <pc:docMk/>
            <pc:sldMk cId="472647246" sldId="2831"/>
            <ac:picMk id="15" creationId="{6867899B-B3A5-4585-AE9E-BD44AD980AA2}"/>
          </ac:picMkLst>
        </pc:picChg>
      </pc:sldChg>
      <pc:sldChg chg="addSp delSp modSp add mod">
        <pc:chgData name="明智 高" userId="13106cc9a47d8e8b" providerId="LiveId" clId="{BEEDA7D3-B365-48BC-86B0-7ACFD361C70A}" dt="2020-07-21T06:28:44.403" v="810" actId="1076"/>
        <pc:sldMkLst>
          <pc:docMk/>
          <pc:sldMk cId="417067211" sldId="2832"/>
        </pc:sldMkLst>
        <pc:spChg chg="mod">
          <ac:chgData name="明智 高" userId="13106cc9a47d8e8b" providerId="LiveId" clId="{BEEDA7D3-B365-48BC-86B0-7ACFD361C70A}" dt="2020-07-21T06:17:46.435" v="651"/>
          <ac:spMkLst>
            <pc:docMk/>
            <pc:sldMk cId="417067211" sldId="2832"/>
            <ac:spMk id="2" creationId="{AE79FD9B-F08D-4E30-B56E-47CC83AB35B9}"/>
          </ac:spMkLst>
        </pc:spChg>
        <pc:spChg chg="del">
          <ac:chgData name="明智 高" userId="13106cc9a47d8e8b" providerId="LiveId" clId="{BEEDA7D3-B365-48BC-86B0-7ACFD361C70A}" dt="2020-07-21T06:26:54.322" v="756" actId="478"/>
          <ac:spMkLst>
            <pc:docMk/>
            <pc:sldMk cId="417067211" sldId="2832"/>
            <ac:spMk id="3" creationId="{234B875A-17E5-419B-9A29-6690712E20D2}"/>
          </ac:spMkLst>
        </pc:spChg>
        <pc:picChg chg="add mod modCrop">
          <ac:chgData name="明智 高" userId="13106cc9a47d8e8b" providerId="LiveId" clId="{BEEDA7D3-B365-48BC-86B0-7ACFD361C70A}" dt="2020-07-21T06:28:30.043" v="806" actId="1076"/>
          <ac:picMkLst>
            <pc:docMk/>
            <pc:sldMk cId="417067211" sldId="2832"/>
            <ac:picMk id="5" creationId="{8D3B97A3-238D-4118-B495-50991598CC94}"/>
          </ac:picMkLst>
        </pc:picChg>
        <pc:picChg chg="add del mod">
          <ac:chgData name="明智 高" userId="13106cc9a47d8e8b" providerId="LiveId" clId="{BEEDA7D3-B365-48BC-86B0-7ACFD361C70A}" dt="2020-07-21T06:27:58.586" v="791" actId="478"/>
          <ac:picMkLst>
            <pc:docMk/>
            <pc:sldMk cId="417067211" sldId="2832"/>
            <ac:picMk id="7" creationId="{A6977C08-6711-4D9E-9B76-7B33C74474A3}"/>
          </ac:picMkLst>
        </pc:picChg>
        <pc:picChg chg="add mod">
          <ac:chgData name="明智 高" userId="13106cc9a47d8e8b" providerId="LiveId" clId="{BEEDA7D3-B365-48BC-86B0-7ACFD361C70A}" dt="2020-07-21T06:28:16.274" v="801" actId="1076"/>
          <ac:picMkLst>
            <pc:docMk/>
            <pc:sldMk cId="417067211" sldId="2832"/>
            <ac:picMk id="9" creationId="{00CF1E7B-810A-4531-84A8-FE084963E4D0}"/>
          </ac:picMkLst>
        </pc:picChg>
        <pc:picChg chg="add mod">
          <ac:chgData name="明智 高" userId="13106cc9a47d8e8b" providerId="LiveId" clId="{BEEDA7D3-B365-48BC-86B0-7ACFD361C70A}" dt="2020-07-21T06:28:44.403" v="810" actId="1076"/>
          <ac:picMkLst>
            <pc:docMk/>
            <pc:sldMk cId="417067211" sldId="2832"/>
            <ac:picMk id="11" creationId="{8CED1206-4E30-481B-940C-CE0263E18BA1}"/>
          </ac:picMkLst>
        </pc:picChg>
        <pc:picChg chg="add del mod">
          <ac:chgData name="明智 高" userId="13106cc9a47d8e8b" providerId="LiveId" clId="{BEEDA7D3-B365-48BC-86B0-7ACFD361C70A}" dt="2020-07-21T06:27:10.342" v="768" actId="478"/>
          <ac:picMkLst>
            <pc:docMk/>
            <pc:sldMk cId="417067211" sldId="2832"/>
            <ac:picMk id="13" creationId="{B8891484-AD81-4BE0-8862-46FE68B051A1}"/>
          </ac:picMkLst>
        </pc:picChg>
      </pc:sldChg>
      <pc:sldChg chg="addSp modSp new del mod modClrScheme chgLayout">
        <pc:chgData name="明智 高" userId="13106cc9a47d8e8b" providerId="LiveId" clId="{BEEDA7D3-B365-48BC-86B0-7ACFD361C70A}" dt="2020-07-21T06:33:23.071" v="936" actId="47"/>
        <pc:sldMkLst>
          <pc:docMk/>
          <pc:sldMk cId="3048548659" sldId="2833"/>
        </pc:sldMkLst>
        <pc:spChg chg="add mod">
          <ac:chgData name="明智 高" userId="13106cc9a47d8e8b" providerId="LiveId" clId="{BEEDA7D3-B365-48BC-86B0-7ACFD361C70A}" dt="2020-07-21T06:20:53.429" v="699"/>
          <ac:spMkLst>
            <pc:docMk/>
            <pc:sldMk cId="3048548659" sldId="2833"/>
            <ac:spMk id="2" creationId="{E91742EF-822F-4D37-BA68-745C40643BA0}"/>
          </ac:spMkLst>
        </pc:spChg>
        <pc:spChg chg="add mod">
          <ac:chgData name="明智 高" userId="13106cc9a47d8e8b" providerId="LiveId" clId="{BEEDA7D3-B365-48BC-86B0-7ACFD361C70A}" dt="2020-07-21T06:20:50.677" v="698" actId="700"/>
          <ac:spMkLst>
            <pc:docMk/>
            <pc:sldMk cId="3048548659" sldId="2833"/>
            <ac:spMk id="3" creationId="{DDF016B4-EE07-4684-A045-8895CCFBDE41}"/>
          </ac:spMkLst>
        </pc:spChg>
      </pc:sldChg>
      <pc:sldChg chg="add ord">
        <pc:chgData name="明智 高" userId="13106cc9a47d8e8b" providerId="LiveId" clId="{BEEDA7D3-B365-48BC-86B0-7ACFD361C70A}" dt="2020-07-24T02:31:07.810" v="1107"/>
        <pc:sldMkLst>
          <pc:docMk/>
          <pc:sldMk cId="1516785470" sldId="2834"/>
        </pc:sldMkLst>
      </pc:sldChg>
      <pc:sldChg chg="addSp delSp modSp new mod modClrScheme chgLayout">
        <pc:chgData name="明智 高" userId="13106cc9a47d8e8b" providerId="LiveId" clId="{BEEDA7D3-B365-48BC-86B0-7ACFD361C70A}" dt="2020-07-21T06:31:21.674" v="822" actId="1076"/>
        <pc:sldMkLst>
          <pc:docMk/>
          <pc:sldMk cId="231692454" sldId="2835"/>
        </pc:sldMkLst>
        <pc:spChg chg="del">
          <ac:chgData name="明智 高" userId="13106cc9a47d8e8b" providerId="LiveId" clId="{BEEDA7D3-B365-48BC-86B0-7ACFD361C70A}" dt="2020-07-21T06:30:57.370" v="820" actId="700"/>
          <ac:spMkLst>
            <pc:docMk/>
            <pc:sldMk cId="231692454" sldId="2835"/>
            <ac:spMk id="2" creationId="{C06BC743-5337-4AE7-8427-5D3F234C1356}"/>
          </ac:spMkLst>
        </pc:spChg>
        <pc:spChg chg="del">
          <ac:chgData name="明智 高" userId="13106cc9a47d8e8b" providerId="LiveId" clId="{BEEDA7D3-B365-48BC-86B0-7ACFD361C70A}" dt="2020-07-21T06:30:23.717" v="814" actId="3680"/>
          <ac:spMkLst>
            <pc:docMk/>
            <pc:sldMk cId="231692454" sldId="2835"/>
            <ac:spMk id="3" creationId="{A10C06DE-2091-4FE5-8F4F-AB2E522E5A9E}"/>
          </ac:spMkLst>
        </pc:spChg>
        <pc:graphicFrameChg chg="add mod ord modGraphic">
          <ac:chgData name="明智 高" userId="13106cc9a47d8e8b" providerId="LiveId" clId="{BEEDA7D3-B365-48BC-86B0-7ACFD361C70A}" dt="2020-07-21T06:31:21.674" v="822" actId="1076"/>
          <ac:graphicFrameMkLst>
            <pc:docMk/>
            <pc:sldMk cId="231692454" sldId="2835"/>
            <ac:graphicFrameMk id="4" creationId="{0D1FAFDB-B3B7-4431-A19A-D19541254B30}"/>
          </ac:graphicFrameMkLst>
        </pc:graphicFrameChg>
      </pc:sldChg>
      <pc:sldChg chg="modSp add mod">
        <pc:chgData name="明智 高" userId="13106cc9a47d8e8b" providerId="LiveId" clId="{BEEDA7D3-B365-48BC-86B0-7ACFD361C70A}" dt="2020-07-21T06:32:58.128" v="934"/>
        <pc:sldMkLst>
          <pc:docMk/>
          <pc:sldMk cId="1002951401" sldId="2836"/>
        </pc:sldMkLst>
        <pc:spChg chg="mod">
          <ac:chgData name="明智 高" userId="13106cc9a47d8e8b" providerId="LiveId" clId="{BEEDA7D3-B365-48BC-86B0-7ACFD361C70A}" dt="2020-07-21T06:32:58.128" v="934"/>
          <ac:spMkLst>
            <pc:docMk/>
            <pc:sldMk cId="1002951401" sldId="2836"/>
            <ac:spMk id="39938" creationId="{00000000-0000-0000-0000-000000000000}"/>
          </ac:spMkLst>
        </pc:spChg>
      </pc:sldChg>
      <pc:sldChg chg="add">
        <pc:chgData name="明智 高" userId="13106cc9a47d8e8b" providerId="LiveId" clId="{BEEDA7D3-B365-48BC-86B0-7ACFD361C70A}" dt="2020-07-21T06:33:09.434" v="935" actId="22"/>
        <pc:sldMkLst>
          <pc:docMk/>
          <pc:sldMk cId="2002603064" sldId="2837"/>
        </pc:sldMkLst>
      </pc:sldChg>
      <pc:sldChg chg="modSp add mod modClrScheme chgLayout">
        <pc:chgData name="明智 高" userId="13106cc9a47d8e8b" providerId="LiveId" clId="{BEEDA7D3-B365-48BC-86B0-7ACFD361C70A}" dt="2020-07-24T02:28:10.240" v="1075" actId="1076"/>
        <pc:sldMkLst>
          <pc:docMk/>
          <pc:sldMk cId="2243182545" sldId="2838"/>
        </pc:sldMkLst>
        <pc:spChg chg="mod ord">
          <ac:chgData name="明智 高" userId="13106cc9a47d8e8b" providerId="LiveId" clId="{BEEDA7D3-B365-48BC-86B0-7ACFD361C70A}" dt="2020-07-24T02:28:10.240" v="1075" actId="1076"/>
          <ac:spMkLst>
            <pc:docMk/>
            <pc:sldMk cId="2243182545" sldId="2838"/>
            <ac:spMk id="6" creationId="{00000000-0000-0000-0000-000000000000}"/>
          </ac:spMkLst>
        </pc:spChg>
        <pc:spChg chg="mod ord">
          <ac:chgData name="明智 高" userId="13106cc9a47d8e8b" providerId="LiveId" clId="{BEEDA7D3-B365-48BC-86B0-7ACFD361C70A}" dt="2020-07-24T02:27:57.080" v="1074" actId="700"/>
          <ac:spMkLst>
            <pc:docMk/>
            <pc:sldMk cId="2243182545" sldId="2838"/>
            <ac:spMk id="39938" creationId="{00000000-0000-0000-0000-000000000000}"/>
          </ac:spMkLst>
        </pc:spChg>
      </pc:sldChg>
      <pc:sldChg chg="addSp delSp modSp new mod">
        <pc:chgData name="明智 高" userId="13106cc9a47d8e8b" providerId="LiveId" clId="{BEEDA7D3-B365-48BC-86B0-7ACFD361C70A}" dt="2020-07-24T04:26:38.996" v="1213" actId="1038"/>
        <pc:sldMkLst>
          <pc:docMk/>
          <pc:sldMk cId="3943000149" sldId="2839"/>
        </pc:sldMkLst>
        <pc:spChg chg="mod">
          <ac:chgData name="明智 高" userId="13106cc9a47d8e8b" providerId="LiveId" clId="{BEEDA7D3-B365-48BC-86B0-7ACFD361C70A}" dt="2020-07-24T04:20:53.113" v="1142"/>
          <ac:spMkLst>
            <pc:docMk/>
            <pc:sldMk cId="3943000149" sldId="2839"/>
            <ac:spMk id="2" creationId="{38524A05-D6AB-4355-8212-CBCC45A7B7C5}"/>
          </ac:spMkLst>
        </pc:spChg>
        <pc:spChg chg="del">
          <ac:chgData name="明智 高" userId="13106cc9a47d8e8b" providerId="LiveId" clId="{BEEDA7D3-B365-48BC-86B0-7ACFD361C70A}" dt="2020-07-24T04:23:25.752" v="1143" actId="478"/>
          <ac:spMkLst>
            <pc:docMk/>
            <pc:sldMk cId="3943000149" sldId="2839"/>
            <ac:spMk id="3" creationId="{B141BAEE-0987-4394-A565-22B53A5FD697}"/>
          </ac:spMkLst>
        </pc:spChg>
        <pc:picChg chg="add mod">
          <ac:chgData name="明智 高" userId="13106cc9a47d8e8b" providerId="LiveId" clId="{BEEDA7D3-B365-48BC-86B0-7ACFD361C70A}" dt="2020-07-24T04:24:11.252" v="1161" actId="1076"/>
          <ac:picMkLst>
            <pc:docMk/>
            <pc:sldMk cId="3943000149" sldId="2839"/>
            <ac:picMk id="5" creationId="{624E122D-4AA1-4E04-9409-8E9BB9E0E2C1}"/>
          </ac:picMkLst>
        </pc:picChg>
        <pc:picChg chg="add mod">
          <ac:chgData name="明智 高" userId="13106cc9a47d8e8b" providerId="LiveId" clId="{BEEDA7D3-B365-48BC-86B0-7ACFD361C70A}" dt="2020-07-24T04:24:08.620" v="1160" actId="1076"/>
          <ac:picMkLst>
            <pc:docMk/>
            <pc:sldMk cId="3943000149" sldId="2839"/>
            <ac:picMk id="7" creationId="{76C7CD28-4132-464F-956B-453E378C7B13}"/>
          </ac:picMkLst>
        </pc:picChg>
        <pc:picChg chg="add mod">
          <ac:chgData name="明智 高" userId="13106cc9a47d8e8b" providerId="LiveId" clId="{BEEDA7D3-B365-48BC-86B0-7ACFD361C70A}" dt="2020-07-24T04:24:12.484" v="1162" actId="1076"/>
          <ac:picMkLst>
            <pc:docMk/>
            <pc:sldMk cId="3943000149" sldId="2839"/>
            <ac:picMk id="9" creationId="{D650D197-6F20-4639-B759-0A057931FC45}"/>
          </ac:picMkLst>
        </pc:picChg>
        <pc:picChg chg="add mod">
          <ac:chgData name="明智 高" userId="13106cc9a47d8e8b" providerId="LiveId" clId="{BEEDA7D3-B365-48BC-86B0-7ACFD361C70A}" dt="2020-07-24T04:26:38.996" v="1213" actId="1038"/>
          <ac:picMkLst>
            <pc:docMk/>
            <pc:sldMk cId="3943000149" sldId="2839"/>
            <ac:picMk id="11" creationId="{623396C7-03BB-4605-A999-59044ECF5D33}"/>
          </ac:picMkLst>
        </pc:picChg>
        <pc:picChg chg="add mod">
          <ac:chgData name="明智 高" userId="13106cc9a47d8e8b" providerId="LiveId" clId="{BEEDA7D3-B365-48BC-86B0-7ACFD361C70A}" dt="2020-07-24T04:26:38.996" v="1213" actId="1038"/>
          <ac:picMkLst>
            <pc:docMk/>
            <pc:sldMk cId="3943000149" sldId="2839"/>
            <ac:picMk id="13" creationId="{411F2A62-3348-4581-B796-64FDDCF10C63}"/>
          </ac:picMkLst>
        </pc:picChg>
        <pc:picChg chg="add mod">
          <ac:chgData name="明智 高" userId="13106cc9a47d8e8b" providerId="LiveId" clId="{BEEDA7D3-B365-48BC-86B0-7ACFD361C70A}" dt="2020-07-24T04:26:38.996" v="1213" actId="1038"/>
          <ac:picMkLst>
            <pc:docMk/>
            <pc:sldMk cId="3943000149" sldId="2839"/>
            <ac:picMk id="15" creationId="{7C87649C-F35F-4C27-8AB8-11B71F36F25D}"/>
          </ac:picMkLst>
        </pc:picChg>
      </pc:sldChg>
      <pc:sldChg chg="addSp delSp modSp new mod ord">
        <pc:chgData name="明智 高" userId="13106cc9a47d8e8b" providerId="LiveId" clId="{BEEDA7D3-B365-48BC-86B0-7ACFD361C70A}" dt="2020-07-24T04:44:45.908" v="1294"/>
        <pc:sldMkLst>
          <pc:docMk/>
          <pc:sldMk cId="3775966117" sldId="2840"/>
        </pc:sldMkLst>
        <pc:spChg chg="mod">
          <ac:chgData name="明智 高" userId="13106cc9a47d8e8b" providerId="LiveId" clId="{BEEDA7D3-B365-48BC-86B0-7ACFD361C70A}" dt="2020-07-24T04:44:34.369" v="1291"/>
          <ac:spMkLst>
            <pc:docMk/>
            <pc:sldMk cId="3775966117" sldId="2840"/>
            <ac:spMk id="2" creationId="{AB1A7C6E-7F41-45E1-885A-6529A045C297}"/>
          </ac:spMkLst>
        </pc:spChg>
        <pc:spChg chg="del">
          <ac:chgData name="明智 高" userId="13106cc9a47d8e8b" providerId="LiveId" clId="{BEEDA7D3-B365-48BC-86B0-7ACFD361C70A}" dt="2020-07-24T04:44:16.138" v="1271" actId="478"/>
          <ac:spMkLst>
            <pc:docMk/>
            <pc:sldMk cId="3775966117" sldId="2840"/>
            <ac:spMk id="3" creationId="{217B133E-64EB-492F-9B9E-4980B00ADC4E}"/>
          </ac:spMkLst>
        </pc:spChg>
        <pc:picChg chg="add mod">
          <ac:chgData name="明智 高" userId="13106cc9a47d8e8b" providerId="LiveId" clId="{BEEDA7D3-B365-48BC-86B0-7ACFD361C70A}" dt="2020-07-24T04:44:39.378" v="1292" actId="1076"/>
          <ac:picMkLst>
            <pc:docMk/>
            <pc:sldMk cId="3775966117" sldId="2840"/>
            <ac:picMk id="5" creationId="{C0E99FE0-9A69-403A-809E-10F87C39975E}"/>
          </ac:picMkLst>
        </pc:picChg>
      </pc:sldChg>
      <pc:sldChg chg="addSp delSp modSp new mod">
        <pc:chgData name="明智 高" userId="13106cc9a47d8e8b" providerId="LiveId" clId="{BEEDA7D3-B365-48BC-86B0-7ACFD361C70A}" dt="2020-07-24T04:51:37.161" v="1367" actId="13822"/>
        <pc:sldMkLst>
          <pc:docMk/>
          <pc:sldMk cId="756608623" sldId="2841"/>
        </pc:sldMkLst>
        <pc:spChg chg="add del mod">
          <ac:chgData name="明智 高" userId="13106cc9a47d8e8b" providerId="LiveId" clId="{BEEDA7D3-B365-48BC-86B0-7ACFD361C70A}" dt="2020-07-24T04:46:48.933" v="1322" actId="21"/>
          <ac:spMkLst>
            <pc:docMk/>
            <pc:sldMk cId="756608623" sldId="2841"/>
            <ac:spMk id="3" creationId="{FE4C2FC5-EED0-4CD5-A8C5-BDD8DC88557C}"/>
          </ac:spMkLst>
        </pc:spChg>
        <pc:spChg chg="add mod ord">
          <ac:chgData name="明智 高" userId="13106cc9a47d8e8b" providerId="LiveId" clId="{BEEDA7D3-B365-48BC-86B0-7ACFD361C70A}" dt="2020-07-24T04:51:37.161" v="1367" actId="13822"/>
          <ac:spMkLst>
            <pc:docMk/>
            <pc:sldMk cId="756608623" sldId="2841"/>
            <ac:spMk id="4" creationId="{BC856F59-5087-4D76-A5EA-FC4F6E480962}"/>
          </ac:spMkLst>
        </pc:spChg>
        <pc:spChg chg="add del mod">
          <ac:chgData name="明智 高" userId="13106cc9a47d8e8b" providerId="LiveId" clId="{BEEDA7D3-B365-48BC-86B0-7ACFD361C70A}" dt="2020-07-24T04:47:18.875" v="1327" actId="478"/>
          <ac:spMkLst>
            <pc:docMk/>
            <pc:sldMk cId="756608623" sldId="2841"/>
            <ac:spMk id="5" creationId="{0624F399-56A6-4E78-AC9A-E4C5E8C9676E}"/>
          </ac:spMkLst>
        </pc:spChg>
      </pc:sldChg>
      <pc:sldChg chg="addSp delSp modSp new del mod">
        <pc:chgData name="明智 高" userId="13106cc9a47d8e8b" providerId="LiveId" clId="{BEEDA7D3-B365-48BC-86B0-7ACFD361C70A}" dt="2020-07-24T04:51:06.906" v="1366" actId="47"/>
        <pc:sldMkLst>
          <pc:docMk/>
          <pc:sldMk cId="3515798205" sldId="2842"/>
        </pc:sldMkLst>
        <pc:spChg chg="add del mod">
          <ac:chgData name="明智 高" userId="13106cc9a47d8e8b" providerId="LiveId" clId="{BEEDA7D3-B365-48BC-86B0-7ACFD361C70A}" dt="2020-07-24T04:51:00.765" v="1364"/>
          <ac:spMkLst>
            <pc:docMk/>
            <pc:sldMk cId="3515798205" sldId="2842"/>
            <ac:spMk id="3" creationId="{FC11DAE4-5709-49AD-A747-F18E9A48D796}"/>
          </ac:spMkLst>
        </pc:spChg>
      </pc:sldChg>
      <pc:sldChg chg="modSp add mod">
        <pc:chgData name="明智 高" userId="13106cc9a47d8e8b" providerId="LiveId" clId="{BEEDA7D3-B365-48BC-86B0-7ACFD361C70A}" dt="2020-07-24T04:51:54.655" v="1368" actId="13822"/>
        <pc:sldMkLst>
          <pc:docMk/>
          <pc:sldMk cId="238755440" sldId="2843"/>
        </pc:sldMkLst>
        <pc:spChg chg="mod">
          <ac:chgData name="明智 高" userId="13106cc9a47d8e8b" providerId="LiveId" clId="{BEEDA7D3-B365-48BC-86B0-7ACFD361C70A}" dt="2020-07-24T04:51:54.655" v="1368" actId="13822"/>
          <ac:spMkLst>
            <pc:docMk/>
            <pc:sldMk cId="238755440" sldId="2843"/>
            <ac:spMk id="4" creationId="{BC856F59-5087-4D76-A5EA-FC4F6E480962}"/>
          </ac:spMkLst>
        </pc:spChg>
      </pc:sldChg>
      <pc:sldChg chg="addSp delSp modSp new mod modClrScheme chgLayout">
        <pc:chgData name="明智 高" userId="13106cc9a47d8e8b" providerId="LiveId" clId="{BEEDA7D3-B365-48BC-86B0-7ACFD361C70A}" dt="2020-07-24T22:42:30.977" v="1538" actId="1076"/>
        <pc:sldMkLst>
          <pc:docMk/>
          <pc:sldMk cId="1578359687" sldId="2844"/>
        </pc:sldMkLst>
        <pc:spChg chg="del">
          <ac:chgData name="明智 高" userId="13106cc9a47d8e8b" providerId="LiveId" clId="{BEEDA7D3-B365-48BC-86B0-7ACFD361C70A}" dt="2020-07-24T22:38:11.348" v="1372" actId="700"/>
          <ac:spMkLst>
            <pc:docMk/>
            <pc:sldMk cId="1578359687" sldId="2844"/>
            <ac:spMk id="2" creationId="{686A504C-290C-44FB-9208-613D6114D2C0}"/>
          </ac:spMkLst>
        </pc:spChg>
        <pc:spChg chg="del">
          <ac:chgData name="明智 高" userId="13106cc9a47d8e8b" providerId="LiveId" clId="{BEEDA7D3-B365-48BC-86B0-7ACFD361C70A}" dt="2020-07-24T22:38:11.348" v="1372" actId="700"/>
          <ac:spMkLst>
            <pc:docMk/>
            <pc:sldMk cId="1578359687" sldId="2844"/>
            <ac:spMk id="3" creationId="{8E8C19A8-8BDD-42B4-B983-06FF57D3C11A}"/>
          </ac:spMkLst>
        </pc:spChg>
        <pc:spChg chg="add mod">
          <ac:chgData name="明智 高" userId="13106cc9a47d8e8b" providerId="LiveId" clId="{BEEDA7D3-B365-48BC-86B0-7ACFD361C70A}" dt="2020-07-24T22:42:30.977" v="1538" actId="1076"/>
          <ac:spMkLst>
            <pc:docMk/>
            <pc:sldMk cId="1578359687" sldId="2844"/>
            <ac:spMk id="4" creationId="{9426A905-4693-405B-BA0A-D3BF67EE8130}"/>
          </ac:spMkLst>
        </pc:spChg>
      </pc:sldChg>
      <pc:sldChg chg="modSp add mod">
        <pc:chgData name="明智 高" userId="13106cc9a47d8e8b" providerId="LiveId" clId="{BEEDA7D3-B365-48BC-86B0-7ACFD361C70A}" dt="2020-07-24T22:42:44.932" v="1541" actId="1076"/>
        <pc:sldMkLst>
          <pc:docMk/>
          <pc:sldMk cId="1086594580" sldId="2845"/>
        </pc:sldMkLst>
        <pc:spChg chg="mod">
          <ac:chgData name="明智 高" userId="13106cc9a47d8e8b" providerId="LiveId" clId="{BEEDA7D3-B365-48BC-86B0-7ACFD361C70A}" dt="2020-07-24T22:42:44.932" v="1541" actId="1076"/>
          <ac:spMkLst>
            <pc:docMk/>
            <pc:sldMk cId="1086594580" sldId="2845"/>
            <ac:spMk id="4" creationId="{9426A905-4693-405B-BA0A-D3BF67EE8130}"/>
          </ac:spMkLst>
        </pc:spChg>
      </pc:sldChg>
      <pc:sldMasterChg chg="delSldLayout">
        <pc:chgData name="明智 高" userId="13106cc9a47d8e8b" providerId="LiveId" clId="{BEEDA7D3-B365-48BC-86B0-7ACFD361C70A}" dt="2020-07-20T03:58:30.206" v="177" actId="47"/>
        <pc:sldMasterMkLst>
          <pc:docMk/>
          <pc:sldMasterMk cId="0" sldId="2147483675"/>
        </pc:sldMasterMkLst>
        <pc:sldLayoutChg chg="del">
          <pc:chgData name="明智 高" userId="13106cc9a47d8e8b" providerId="LiveId" clId="{BEEDA7D3-B365-48BC-86B0-7ACFD361C70A}" dt="2020-07-20T03:58:30.206" v="177" actId="47"/>
          <pc:sldLayoutMkLst>
            <pc:docMk/>
            <pc:sldMasterMk cId="0" sldId="2147483675"/>
            <pc:sldLayoutMk cId="3437726362" sldId="2147483687"/>
          </pc:sldLayoutMkLst>
        </pc:sldLayoutChg>
      </pc:sldMasterChg>
    </pc:docChg>
  </pc:docChgLst>
  <pc:docChgLst>
    <pc:chgData name="明智 高" userId="13106cc9a47d8e8b" providerId="LiveId" clId="{AD30789C-FAB1-4B9A-A73D-2942EB36599F}"/>
    <pc:docChg chg="undo custSel addSld delSld modSld sldOrd delMainMaster modMainMaster">
      <pc:chgData name="明智 高" userId="13106cc9a47d8e8b" providerId="LiveId" clId="{AD30789C-FAB1-4B9A-A73D-2942EB36599F}" dt="2020-02-07T03:55:58.278" v="1881" actId="6549"/>
      <pc:docMkLst>
        <pc:docMk/>
      </pc:docMkLst>
      <pc:sldChg chg="addSp delSp modSp">
        <pc:chgData name="明智 高" userId="13106cc9a47d8e8b" providerId="LiveId" clId="{AD30789C-FAB1-4B9A-A73D-2942EB36599F}" dt="2020-01-27T08:38:40.202" v="101" actId="478"/>
        <pc:sldMkLst>
          <pc:docMk/>
          <pc:sldMk cId="2004702438" sldId="333"/>
        </pc:sldMkLst>
        <pc:spChg chg="mod">
          <ac:chgData name="明智 高" userId="13106cc9a47d8e8b" providerId="LiveId" clId="{AD30789C-FAB1-4B9A-A73D-2942EB36599F}" dt="2020-01-27T08:38:21.116" v="83"/>
          <ac:spMkLst>
            <pc:docMk/>
            <pc:sldMk cId="2004702438" sldId="333"/>
            <ac:spMk id="2" creationId="{00000000-0000-0000-0000-000000000000}"/>
          </ac:spMkLst>
        </pc:spChg>
        <pc:spChg chg="mod">
          <ac:chgData name="明智 高" userId="13106cc9a47d8e8b" providerId="LiveId" clId="{AD30789C-FAB1-4B9A-A73D-2942EB36599F}" dt="2020-01-27T08:38:31.826" v="98"/>
          <ac:spMkLst>
            <pc:docMk/>
            <pc:sldMk cId="2004702438" sldId="333"/>
            <ac:spMk id="3" creationId="{00000000-0000-0000-0000-000000000000}"/>
          </ac:spMkLst>
        </pc:spChg>
        <pc:picChg chg="add del">
          <ac:chgData name="明智 高" userId="13106cc9a47d8e8b" providerId="LiveId" clId="{AD30789C-FAB1-4B9A-A73D-2942EB36599F}" dt="2020-01-27T08:38:40.202" v="101" actId="478"/>
          <ac:picMkLst>
            <pc:docMk/>
            <pc:sldMk cId="2004702438" sldId="333"/>
            <ac:picMk id="8" creationId="{00000000-0000-0000-0000-000000000000}"/>
          </ac:picMkLst>
        </pc:picChg>
        <pc:picChg chg="del">
          <ac:chgData name="明智 高" userId="13106cc9a47d8e8b" providerId="LiveId" clId="{AD30789C-FAB1-4B9A-A73D-2942EB36599F}" dt="2020-01-27T08:38:35.022" v="99" actId="478"/>
          <ac:picMkLst>
            <pc:docMk/>
            <pc:sldMk cId="2004702438" sldId="333"/>
            <ac:picMk id="10" creationId="{00000000-0000-0000-0000-000000000000}"/>
          </ac:picMkLst>
        </pc:picChg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024188829" sldId="444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075608305" sldId="456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596922197" sldId="458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668708080" sldId="459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383801175" sldId="460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003653656" sldId="491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3316767" sldId="492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058161218" sldId="49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4257830972" sldId="497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4147874282" sldId="498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673971661" sldId="499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471087651" sldId="500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86339211" sldId="502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06678040" sldId="503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56029369" sldId="520"/>
        </pc:sldMkLst>
      </pc:sldChg>
      <pc:sldChg chg="modSp">
        <pc:chgData name="明智 高" userId="13106cc9a47d8e8b" providerId="LiveId" clId="{AD30789C-FAB1-4B9A-A73D-2942EB36599F}" dt="2020-01-27T08:55:19.040" v="173" actId="1076"/>
        <pc:sldMkLst>
          <pc:docMk/>
          <pc:sldMk cId="1900909533" sldId="523"/>
        </pc:sldMkLst>
        <pc:spChg chg="mod">
          <ac:chgData name="明智 高" userId="13106cc9a47d8e8b" providerId="LiveId" clId="{AD30789C-FAB1-4B9A-A73D-2942EB36599F}" dt="2020-01-27T08:55:19.040" v="173" actId="1076"/>
          <ac:spMkLst>
            <pc:docMk/>
            <pc:sldMk cId="1900909533" sldId="523"/>
            <ac:spMk id="39938" creationId="{00000000-0000-0000-0000-000000000000}"/>
          </ac:spMkLst>
        </pc:spChg>
      </pc:sldChg>
      <pc:sldChg chg="delSp modSp">
        <pc:chgData name="明智 高" userId="13106cc9a47d8e8b" providerId="LiveId" clId="{AD30789C-FAB1-4B9A-A73D-2942EB36599F}" dt="2020-02-07T03:42:50.771" v="1389" actId="14100"/>
        <pc:sldMkLst>
          <pc:docMk/>
          <pc:sldMk cId="3501517788" sldId="524"/>
        </pc:sldMkLst>
        <pc:spChg chg="mod">
          <ac:chgData name="明智 高" userId="13106cc9a47d8e8b" providerId="LiveId" clId="{AD30789C-FAB1-4B9A-A73D-2942EB36599F}" dt="2020-01-27T08:55:32.304" v="174" actId="1076"/>
          <ac:spMkLst>
            <pc:docMk/>
            <pc:sldMk cId="3501517788" sldId="524"/>
            <ac:spMk id="892930" creationId="{00000000-0000-0000-0000-000000000000}"/>
          </ac:spMkLst>
        </pc:spChg>
        <pc:spChg chg="mod">
          <ac:chgData name="明智 高" userId="13106cc9a47d8e8b" providerId="LiveId" clId="{AD30789C-FAB1-4B9A-A73D-2942EB36599F}" dt="2020-02-07T03:42:50.771" v="1389" actId="14100"/>
          <ac:spMkLst>
            <pc:docMk/>
            <pc:sldMk cId="3501517788" sldId="524"/>
            <ac:spMk id="892931" creationId="{00000000-0000-0000-0000-000000000000}"/>
          </ac:spMkLst>
        </pc:spChg>
        <pc:picChg chg="del mod">
          <ac:chgData name="明智 高" userId="13106cc9a47d8e8b" providerId="LiveId" clId="{AD30789C-FAB1-4B9A-A73D-2942EB36599F}" dt="2020-02-07T03:35:33.833" v="415" actId="478"/>
          <ac:picMkLst>
            <pc:docMk/>
            <pc:sldMk cId="3501517788" sldId="524"/>
            <ac:picMk id="7" creationId="{00000000-0000-0000-0000-000000000000}"/>
          </ac:picMkLst>
        </pc:picChg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969250526" sldId="526"/>
        </pc:sldMkLst>
      </pc:sldChg>
      <pc:sldChg chg="modSp">
        <pc:chgData name="明智 高" userId="13106cc9a47d8e8b" providerId="LiveId" clId="{AD30789C-FAB1-4B9A-A73D-2942EB36599F}" dt="2020-02-07T03:28:05.140" v="366"/>
        <pc:sldMkLst>
          <pc:docMk/>
          <pc:sldMk cId="499639933" sldId="528"/>
        </pc:sldMkLst>
        <pc:spChg chg="mod">
          <ac:chgData name="明智 高" userId="13106cc9a47d8e8b" providerId="LiveId" clId="{AD30789C-FAB1-4B9A-A73D-2942EB36599F}" dt="2020-02-07T03:28:05.140" v="366"/>
          <ac:spMkLst>
            <pc:docMk/>
            <pc:sldMk cId="499639933" sldId="528"/>
            <ac:spMk id="119811" creationId="{00000000-0000-0000-0000-000000000000}"/>
          </ac:spMkLst>
        </pc:spChg>
        <pc:picChg chg="mod">
          <ac:chgData name="明智 高" userId="13106cc9a47d8e8b" providerId="LiveId" clId="{AD30789C-FAB1-4B9A-A73D-2942EB36599F}" dt="2020-01-27T08:50:38.985" v="121" actId="14100"/>
          <ac:picMkLst>
            <pc:docMk/>
            <pc:sldMk cId="499639933" sldId="528"/>
            <ac:picMk id="4" creationId="{00000000-0000-0000-0000-000000000000}"/>
          </ac:picMkLst>
        </pc:picChg>
      </pc:sldChg>
      <pc:sldChg chg="del">
        <pc:chgData name="明智 高" userId="13106cc9a47d8e8b" providerId="LiveId" clId="{AD30789C-FAB1-4B9A-A73D-2942EB36599F}" dt="2020-01-27T09:00:28.446" v="194" actId="47"/>
        <pc:sldMkLst>
          <pc:docMk/>
          <pc:sldMk cId="882072443" sldId="54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076124399" sldId="546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205355855" sldId="547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961449213" sldId="550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796536615" sldId="551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204289046" sldId="552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858967676" sldId="553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466335335" sldId="554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532303204" sldId="55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781050088" sldId="556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358561913" sldId="557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964843895" sldId="558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432586782" sldId="559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48114147" sldId="560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284331984" sldId="561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475060534" sldId="562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533704740" sldId="563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470750239" sldId="564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430026828" sldId="56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410131152" sldId="566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782310046" sldId="570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329517069" sldId="571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713242040" sldId="572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249183978" sldId="573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266154991" sldId="574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579925852" sldId="57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984454897" sldId="576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850675836" sldId="580"/>
        </pc:sldMkLst>
      </pc:sldChg>
      <pc:sldChg chg="add del">
        <pc:chgData name="明智 高" userId="13106cc9a47d8e8b" providerId="LiveId" clId="{AD30789C-FAB1-4B9A-A73D-2942EB36599F}" dt="2020-01-27T08:56:39.675" v="177" actId="47"/>
        <pc:sldMkLst>
          <pc:docMk/>
          <pc:sldMk cId="957758554" sldId="581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122756786" sldId="581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331262644" sldId="582"/>
        </pc:sldMkLst>
      </pc:sldChg>
      <pc:sldChg chg="modSp del">
        <pc:chgData name="明智 高" userId="13106cc9a47d8e8b" providerId="LiveId" clId="{AD30789C-FAB1-4B9A-A73D-2942EB36599F}" dt="2020-01-27T08:56:44.126" v="180" actId="47"/>
        <pc:sldMkLst>
          <pc:docMk/>
          <pc:sldMk cId="744626572" sldId="583"/>
        </pc:sldMkLst>
        <pc:spChg chg="mod">
          <ac:chgData name="明智 高" userId="13106cc9a47d8e8b" providerId="LiveId" clId="{AD30789C-FAB1-4B9A-A73D-2942EB36599F}" dt="2020-01-27T08:54:04.514" v="165" actId="14100"/>
          <ac:spMkLst>
            <pc:docMk/>
            <pc:sldMk cId="744626572" sldId="583"/>
            <ac:spMk id="2" creationId="{29B5E198-C3FF-49EB-9B1D-6C830C256022}"/>
          </ac:spMkLst>
        </pc:spChg>
        <pc:picChg chg="mod">
          <ac:chgData name="明智 高" userId="13106cc9a47d8e8b" providerId="LiveId" clId="{AD30789C-FAB1-4B9A-A73D-2942EB36599F}" dt="2020-01-27T08:55:36.840" v="175" actId="1076"/>
          <ac:picMkLst>
            <pc:docMk/>
            <pc:sldMk cId="744626572" sldId="583"/>
            <ac:picMk id="7" creationId="{4F7ACFC6-0821-4E11-9AF7-3A436ED9E958}"/>
          </ac:picMkLst>
        </pc:picChg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572762353" sldId="583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387828092" sldId="584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898910647" sldId="58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675463732" sldId="586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876093287" sldId="587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529347151" sldId="588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737397620" sldId="589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4228552401" sldId="590"/>
        </pc:sldMkLst>
      </pc:sldChg>
      <pc:sldChg chg="add">
        <pc:chgData name="明智 高" userId="13106cc9a47d8e8b" providerId="LiveId" clId="{AD30789C-FAB1-4B9A-A73D-2942EB36599F}" dt="2020-01-27T09:01:55.908" v="196"/>
        <pc:sldMkLst>
          <pc:docMk/>
          <pc:sldMk cId="3604863052" sldId="845"/>
        </pc:sldMkLst>
      </pc:sldChg>
      <pc:sldChg chg="add">
        <pc:chgData name="明智 高" userId="13106cc9a47d8e8b" providerId="LiveId" clId="{AD30789C-FAB1-4B9A-A73D-2942EB36599F}" dt="2020-01-27T09:01:55.908" v="196"/>
        <pc:sldMkLst>
          <pc:docMk/>
          <pc:sldMk cId="1732140659" sldId="846"/>
        </pc:sldMkLst>
      </pc:sldChg>
      <pc:sldChg chg="add">
        <pc:chgData name="明智 高" userId="13106cc9a47d8e8b" providerId="LiveId" clId="{AD30789C-FAB1-4B9A-A73D-2942EB36599F}" dt="2020-01-27T09:01:55.908" v="196"/>
        <pc:sldMkLst>
          <pc:docMk/>
          <pc:sldMk cId="651157961" sldId="847"/>
        </pc:sldMkLst>
      </pc:sldChg>
      <pc:sldChg chg="modSp add">
        <pc:chgData name="明智 高" userId="13106cc9a47d8e8b" providerId="LiveId" clId="{AD30789C-FAB1-4B9A-A73D-2942EB36599F}" dt="2020-02-07T03:54:50.901" v="1857" actId="6549"/>
        <pc:sldMkLst>
          <pc:docMk/>
          <pc:sldMk cId="3779426378" sldId="849"/>
        </pc:sldMkLst>
        <pc:spChg chg="mod">
          <ac:chgData name="明智 高" userId="13106cc9a47d8e8b" providerId="LiveId" clId="{AD30789C-FAB1-4B9A-A73D-2942EB36599F}" dt="2020-02-07T03:54:43.512" v="1854"/>
          <ac:spMkLst>
            <pc:docMk/>
            <pc:sldMk cId="3779426378" sldId="849"/>
            <ac:spMk id="5" creationId="{B09827CE-C3EF-41BB-B713-945B25C53BD4}"/>
          </ac:spMkLst>
        </pc:spChg>
        <pc:spChg chg="mod">
          <ac:chgData name="明智 高" userId="13106cc9a47d8e8b" providerId="LiveId" clId="{AD30789C-FAB1-4B9A-A73D-2942EB36599F}" dt="2020-02-07T03:54:50.901" v="1857" actId="6549"/>
          <ac:spMkLst>
            <pc:docMk/>
            <pc:sldMk cId="3779426378" sldId="849"/>
            <ac:spMk id="6" creationId="{B6589BA8-B490-4CA0-978D-83F6F1DEF84C}"/>
          </ac:spMkLst>
        </pc:spChg>
      </pc:sldChg>
      <pc:sldChg chg="add">
        <pc:chgData name="明智 高" userId="13106cc9a47d8e8b" providerId="LiveId" clId="{AD30789C-FAB1-4B9A-A73D-2942EB36599F}" dt="2020-01-27T09:01:55.908" v="196"/>
        <pc:sldMkLst>
          <pc:docMk/>
          <pc:sldMk cId="1111497140" sldId="876"/>
        </pc:sldMkLst>
      </pc:sldChg>
      <pc:sldChg chg="add">
        <pc:chgData name="明智 高" userId="13106cc9a47d8e8b" providerId="LiveId" clId="{AD30789C-FAB1-4B9A-A73D-2942EB36599F}" dt="2020-01-27T09:01:55.908" v="196"/>
        <pc:sldMkLst>
          <pc:docMk/>
          <pc:sldMk cId="2324035137" sldId="885"/>
        </pc:sldMkLst>
      </pc:sldChg>
      <pc:sldChg chg="add">
        <pc:chgData name="明智 高" userId="13106cc9a47d8e8b" providerId="LiveId" clId="{AD30789C-FAB1-4B9A-A73D-2942EB36599F}" dt="2020-01-27T09:04:27.497" v="197"/>
        <pc:sldMkLst>
          <pc:docMk/>
          <pc:sldMk cId="2382461550" sldId="895"/>
        </pc:sldMkLst>
      </pc:sldChg>
      <pc:sldChg chg="add">
        <pc:chgData name="明智 高" userId="13106cc9a47d8e8b" providerId="LiveId" clId="{AD30789C-FAB1-4B9A-A73D-2942EB36599F}" dt="2020-01-27T09:04:27.497" v="197"/>
        <pc:sldMkLst>
          <pc:docMk/>
          <pc:sldMk cId="1228679443" sldId="896"/>
        </pc:sldMkLst>
      </pc:sldChg>
      <pc:sldChg chg="add">
        <pc:chgData name="明智 高" userId="13106cc9a47d8e8b" providerId="LiveId" clId="{AD30789C-FAB1-4B9A-A73D-2942EB36599F}" dt="2020-01-27T09:04:27.497" v="197"/>
        <pc:sldMkLst>
          <pc:docMk/>
          <pc:sldMk cId="2803187675" sldId="897"/>
        </pc:sldMkLst>
      </pc:sldChg>
      <pc:sldChg chg="add">
        <pc:chgData name="明智 高" userId="13106cc9a47d8e8b" providerId="LiveId" clId="{AD30789C-FAB1-4B9A-A73D-2942EB36599F}" dt="2020-01-27T09:04:27.497" v="197"/>
        <pc:sldMkLst>
          <pc:docMk/>
          <pc:sldMk cId="3717217754" sldId="898"/>
        </pc:sldMkLst>
      </pc:sldChg>
      <pc:sldChg chg="add">
        <pc:chgData name="明智 高" userId="13106cc9a47d8e8b" providerId="LiveId" clId="{AD30789C-FAB1-4B9A-A73D-2942EB36599F}" dt="2020-01-27T09:01:55.908" v="196"/>
        <pc:sldMkLst>
          <pc:docMk/>
          <pc:sldMk cId="1705800778" sldId="91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512149195" sldId="1024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0" sldId="1036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0" sldId="1037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0" sldId="106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0" sldId="1066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0" sldId="1067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0" sldId="1068"/>
        </pc:sldMkLst>
      </pc:sldChg>
      <pc:sldChg chg="add del">
        <pc:chgData name="明智 高" userId="13106cc9a47d8e8b" providerId="LiveId" clId="{AD30789C-FAB1-4B9A-A73D-2942EB36599F}" dt="2020-01-27T08:56:39.675" v="177" actId="47"/>
        <pc:sldMkLst>
          <pc:docMk/>
          <pc:sldMk cId="2413642232" sldId="1265"/>
        </pc:sldMkLst>
      </pc:sldChg>
      <pc:sldChg chg="modSp">
        <pc:chgData name="明智 高" userId="13106cc9a47d8e8b" providerId="LiveId" clId="{AD30789C-FAB1-4B9A-A73D-2942EB36599F}" dt="2020-01-27T08:53:53.436" v="164" actId="27636"/>
        <pc:sldMkLst>
          <pc:docMk/>
          <pc:sldMk cId="3581184456" sldId="1446"/>
        </pc:sldMkLst>
        <pc:spChg chg="mod">
          <ac:chgData name="明智 高" userId="13106cc9a47d8e8b" providerId="LiveId" clId="{AD30789C-FAB1-4B9A-A73D-2942EB36599F}" dt="2020-01-27T08:53:53.436" v="164" actId="27636"/>
          <ac:spMkLst>
            <pc:docMk/>
            <pc:sldMk cId="3581184456" sldId="1446"/>
            <ac:spMk id="3" creationId="{10BB2006-D6CB-4E54-A0B2-1F799DEAB52F}"/>
          </ac:spMkLst>
        </pc:spChg>
      </pc:sldChg>
      <pc:sldChg chg="modSp">
        <pc:chgData name="明智 高" userId="13106cc9a47d8e8b" providerId="LiveId" clId="{AD30789C-FAB1-4B9A-A73D-2942EB36599F}" dt="2020-01-27T08:53:53.427" v="163" actId="27636"/>
        <pc:sldMkLst>
          <pc:docMk/>
          <pc:sldMk cId="458013082" sldId="1447"/>
        </pc:sldMkLst>
        <pc:spChg chg="mod">
          <ac:chgData name="明智 高" userId="13106cc9a47d8e8b" providerId="LiveId" clId="{AD30789C-FAB1-4B9A-A73D-2942EB36599F}" dt="2020-01-27T08:53:53.427" v="163" actId="27636"/>
          <ac:spMkLst>
            <pc:docMk/>
            <pc:sldMk cId="458013082" sldId="1447"/>
            <ac:spMk id="3" creationId="{00000000-0000-0000-0000-000000000000}"/>
          </ac:spMkLst>
        </pc:spChg>
      </pc:sldChg>
      <pc:sldChg chg="add del">
        <pc:chgData name="明智 高" userId="13106cc9a47d8e8b" providerId="LiveId" clId="{AD30789C-FAB1-4B9A-A73D-2942EB36599F}" dt="2020-01-27T08:56:39.675" v="177" actId="47"/>
        <pc:sldMkLst>
          <pc:docMk/>
          <pc:sldMk cId="3327817276" sldId="1448"/>
        </pc:sldMkLst>
      </pc:sldChg>
      <pc:sldChg chg="add del">
        <pc:chgData name="明智 高" userId="13106cc9a47d8e8b" providerId="LiveId" clId="{AD30789C-FAB1-4B9A-A73D-2942EB36599F}" dt="2020-01-27T08:56:39.675" v="177" actId="47"/>
        <pc:sldMkLst>
          <pc:docMk/>
          <pc:sldMk cId="268262252" sldId="1466"/>
        </pc:sldMkLst>
      </pc:sldChg>
      <pc:sldChg chg="add ord">
        <pc:chgData name="明智 高" userId="13106cc9a47d8e8b" providerId="LiveId" clId="{AD30789C-FAB1-4B9A-A73D-2942EB36599F}" dt="2020-01-27T08:56:42.148" v="179"/>
        <pc:sldMkLst>
          <pc:docMk/>
          <pc:sldMk cId="418367223" sldId="1467"/>
        </pc:sldMkLst>
      </pc:sldChg>
      <pc:sldChg chg="add">
        <pc:chgData name="明智 高" userId="13106cc9a47d8e8b" providerId="LiveId" clId="{AD30789C-FAB1-4B9A-A73D-2942EB36599F}" dt="2020-01-27T09:04:27.497" v="197"/>
        <pc:sldMkLst>
          <pc:docMk/>
          <pc:sldMk cId="4216602430" sldId="2138"/>
        </pc:sldMkLst>
      </pc:sldChg>
      <pc:sldChg chg="modSp add">
        <pc:chgData name="明智 高" userId="13106cc9a47d8e8b" providerId="LiveId" clId="{AD30789C-FAB1-4B9A-A73D-2942EB36599F}" dt="2020-02-07T03:55:08.051" v="1862" actId="6549"/>
        <pc:sldMkLst>
          <pc:docMk/>
          <pc:sldMk cId="2130478223" sldId="2140"/>
        </pc:sldMkLst>
        <pc:spChg chg="mod">
          <ac:chgData name="明智 高" userId="13106cc9a47d8e8b" providerId="LiveId" clId="{AD30789C-FAB1-4B9A-A73D-2942EB36599F}" dt="2020-02-07T03:55:03.188" v="1860"/>
          <ac:spMkLst>
            <pc:docMk/>
            <pc:sldMk cId="2130478223" sldId="2140"/>
            <ac:spMk id="5" creationId="{B09827CE-C3EF-41BB-B713-945B25C53BD4}"/>
          </ac:spMkLst>
        </pc:spChg>
        <pc:spChg chg="mod">
          <ac:chgData name="明智 高" userId="13106cc9a47d8e8b" providerId="LiveId" clId="{AD30789C-FAB1-4B9A-A73D-2942EB36599F}" dt="2020-02-07T03:55:08.051" v="1862" actId="6549"/>
          <ac:spMkLst>
            <pc:docMk/>
            <pc:sldMk cId="2130478223" sldId="2140"/>
            <ac:spMk id="6" creationId="{B6589BA8-B490-4CA0-978D-83F6F1DEF84C}"/>
          </ac:spMkLst>
        </pc:spChg>
      </pc:sldChg>
      <pc:sldChg chg="modSp add">
        <pc:chgData name="明智 高" userId="13106cc9a47d8e8b" providerId="LiveId" clId="{AD30789C-FAB1-4B9A-A73D-2942EB36599F}" dt="2020-02-07T03:55:23.373" v="1868" actId="6549"/>
        <pc:sldMkLst>
          <pc:docMk/>
          <pc:sldMk cId="2183664075" sldId="2148"/>
        </pc:sldMkLst>
        <pc:spChg chg="mod">
          <ac:chgData name="明智 高" userId="13106cc9a47d8e8b" providerId="LiveId" clId="{AD30789C-FAB1-4B9A-A73D-2942EB36599F}" dt="2020-02-07T03:55:16.437" v="1865"/>
          <ac:spMkLst>
            <pc:docMk/>
            <pc:sldMk cId="2183664075" sldId="2148"/>
            <ac:spMk id="5" creationId="{B09827CE-C3EF-41BB-B713-945B25C53BD4}"/>
          </ac:spMkLst>
        </pc:spChg>
        <pc:spChg chg="mod">
          <ac:chgData name="明智 高" userId="13106cc9a47d8e8b" providerId="LiveId" clId="{AD30789C-FAB1-4B9A-A73D-2942EB36599F}" dt="2020-02-07T03:55:23.373" v="1868" actId="6549"/>
          <ac:spMkLst>
            <pc:docMk/>
            <pc:sldMk cId="2183664075" sldId="2148"/>
            <ac:spMk id="6" creationId="{B6589BA8-B490-4CA0-978D-83F6F1DEF84C}"/>
          </ac:spMkLst>
        </pc:spChg>
      </pc:sldChg>
      <pc:sldChg chg="modSp add">
        <pc:chgData name="明智 高" userId="13106cc9a47d8e8b" providerId="LiveId" clId="{AD30789C-FAB1-4B9A-A73D-2942EB36599F}" dt="2020-02-07T03:55:48.006" v="1876" actId="6549"/>
        <pc:sldMkLst>
          <pc:docMk/>
          <pc:sldMk cId="3964653442" sldId="2149"/>
        </pc:sldMkLst>
        <pc:spChg chg="mod">
          <ac:chgData name="明智 高" userId="13106cc9a47d8e8b" providerId="LiveId" clId="{AD30789C-FAB1-4B9A-A73D-2942EB36599F}" dt="2020-02-07T03:55:43.450" v="1874"/>
          <ac:spMkLst>
            <pc:docMk/>
            <pc:sldMk cId="3964653442" sldId="2149"/>
            <ac:spMk id="5" creationId="{B09827CE-C3EF-41BB-B713-945B25C53BD4}"/>
          </ac:spMkLst>
        </pc:spChg>
        <pc:spChg chg="mod">
          <ac:chgData name="明智 高" userId="13106cc9a47d8e8b" providerId="LiveId" clId="{AD30789C-FAB1-4B9A-A73D-2942EB36599F}" dt="2020-02-07T03:55:48.006" v="1876" actId="6549"/>
          <ac:spMkLst>
            <pc:docMk/>
            <pc:sldMk cId="3964653442" sldId="2149"/>
            <ac:spMk id="6" creationId="{B6589BA8-B490-4CA0-978D-83F6F1DEF84C}"/>
          </ac:spMkLst>
        </pc:spChg>
      </pc:sldChg>
      <pc:sldChg chg="modSp add">
        <pc:chgData name="明智 高" userId="13106cc9a47d8e8b" providerId="LiveId" clId="{AD30789C-FAB1-4B9A-A73D-2942EB36599F}" dt="2020-02-07T03:55:58.278" v="1881" actId="6549"/>
        <pc:sldMkLst>
          <pc:docMk/>
          <pc:sldMk cId="4237322957" sldId="2152"/>
        </pc:sldMkLst>
        <pc:spChg chg="mod">
          <ac:chgData name="明智 高" userId="13106cc9a47d8e8b" providerId="LiveId" clId="{AD30789C-FAB1-4B9A-A73D-2942EB36599F}" dt="2020-02-07T03:55:54.285" v="1879"/>
          <ac:spMkLst>
            <pc:docMk/>
            <pc:sldMk cId="4237322957" sldId="2152"/>
            <ac:spMk id="5" creationId="{B09827CE-C3EF-41BB-B713-945B25C53BD4}"/>
          </ac:spMkLst>
        </pc:spChg>
        <pc:spChg chg="mod">
          <ac:chgData name="明智 高" userId="13106cc9a47d8e8b" providerId="LiveId" clId="{AD30789C-FAB1-4B9A-A73D-2942EB36599F}" dt="2020-02-07T03:55:58.278" v="1881" actId="6549"/>
          <ac:spMkLst>
            <pc:docMk/>
            <pc:sldMk cId="4237322957" sldId="2152"/>
            <ac:spMk id="6" creationId="{B6589BA8-B490-4CA0-978D-83F6F1DEF84C}"/>
          </ac:spMkLst>
        </pc:spChg>
      </pc:sldChg>
      <pc:sldChg chg="add">
        <pc:chgData name="明智 高" userId="13106cc9a47d8e8b" providerId="LiveId" clId="{AD30789C-FAB1-4B9A-A73D-2942EB36599F}" dt="2020-01-27T09:01:55.908" v="196"/>
        <pc:sldMkLst>
          <pc:docMk/>
          <pc:sldMk cId="3601467226" sldId="2154"/>
        </pc:sldMkLst>
      </pc:sldChg>
      <pc:sldChg chg="add">
        <pc:chgData name="明智 高" userId="13106cc9a47d8e8b" providerId="LiveId" clId="{AD30789C-FAB1-4B9A-A73D-2942EB36599F}" dt="2020-01-27T09:01:55.908" v="196"/>
        <pc:sldMkLst>
          <pc:docMk/>
          <pc:sldMk cId="3799193250" sldId="215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504334912" sldId="2332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538524857" sldId="234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492963541" sldId="2367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3898273282" sldId="2369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4195579871" sldId="2370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843256364" sldId="2371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738041492" sldId="2385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150827049" sldId="2386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671220201" sldId="2387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2813757906" sldId="2388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207394907" sldId="2389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745654371" sldId="2390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457954379" sldId="2391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779668313" sldId="2392"/>
        </pc:sldMkLst>
      </pc:sldChg>
      <pc:sldChg chg="del">
        <pc:chgData name="明智 高" userId="13106cc9a47d8e8b" providerId="LiveId" clId="{AD30789C-FAB1-4B9A-A73D-2942EB36599F}" dt="2020-01-27T08:38:57.314" v="102" actId="47"/>
        <pc:sldMkLst>
          <pc:docMk/>
          <pc:sldMk cId="1407604372" sldId="2393"/>
        </pc:sldMkLst>
      </pc:sldChg>
      <pc:sldChg chg="delSp modSp add setBg delDesignElem">
        <pc:chgData name="明智 高" userId="13106cc9a47d8e8b" providerId="LiveId" clId="{AD30789C-FAB1-4B9A-A73D-2942EB36599F}" dt="2020-01-27T09:00:03.834" v="191" actId="1076"/>
        <pc:sldMkLst>
          <pc:docMk/>
          <pc:sldMk cId="1688695098" sldId="2731"/>
        </pc:sldMkLst>
        <pc:picChg chg="mod">
          <ac:chgData name="明智 高" userId="13106cc9a47d8e8b" providerId="LiveId" clId="{AD30789C-FAB1-4B9A-A73D-2942EB36599F}" dt="2020-01-27T09:00:03.834" v="191" actId="1076"/>
          <ac:picMkLst>
            <pc:docMk/>
            <pc:sldMk cId="1688695098" sldId="2731"/>
            <ac:picMk id="5" creationId="{CA96F2DF-CEB7-4680-8B71-24E1BD217DBE}"/>
          </ac:picMkLst>
        </pc:picChg>
        <pc:picChg chg="del">
          <ac:chgData name="明智 高" userId="13106cc9a47d8e8b" providerId="LiveId" clId="{AD30789C-FAB1-4B9A-A73D-2942EB36599F}" dt="2020-01-27T08:59:58.365" v="190"/>
          <ac:picMkLst>
            <pc:docMk/>
            <pc:sldMk cId="1688695098" sldId="2731"/>
            <ac:picMk id="100" creationId="{6AF6706C-CF07-43A1-BCC4-CBA5D33820DA}"/>
          </ac:picMkLst>
        </pc:picChg>
      </pc:sldChg>
      <pc:sldChg chg="delSp modSp add del setBg delDesignElem">
        <pc:chgData name="明智 高" userId="13106cc9a47d8e8b" providerId="LiveId" clId="{AD30789C-FAB1-4B9A-A73D-2942EB36599F}" dt="2020-02-07T03:25:47.865" v="317" actId="47"/>
        <pc:sldMkLst>
          <pc:docMk/>
          <pc:sldMk cId="482323897" sldId="2734"/>
        </pc:sldMkLst>
        <pc:spChg chg="mod">
          <ac:chgData name="明智 高" userId="13106cc9a47d8e8b" providerId="LiveId" clId="{AD30789C-FAB1-4B9A-A73D-2942EB36599F}" dt="2020-01-27T08:59:03.882" v="185" actId="207"/>
          <ac:spMkLst>
            <pc:docMk/>
            <pc:sldMk cId="482323897" sldId="2734"/>
            <ac:spMk id="3" creationId="{C0F95C0C-6204-464E-A58D-D6D252C330C7}"/>
          </ac:spMkLst>
        </pc:spChg>
        <pc:spChg chg="del">
          <ac:chgData name="明智 高" userId="13106cc9a47d8e8b" providerId="LiveId" clId="{AD30789C-FAB1-4B9A-A73D-2942EB36599F}" dt="2020-01-27T08:58:38.046" v="182"/>
          <ac:spMkLst>
            <pc:docMk/>
            <pc:sldMk cId="482323897" sldId="2734"/>
            <ac:spMk id="14" creationId="{1F94DC1C-47D1-41D7-8B1B-9A036D614027}"/>
          </ac:spMkLst>
        </pc:spChg>
        <pc:spChg chg="del">
          <ac:chgData name="明智 高" userId="13106cc9a47d8e8b" providerId="LiveId" clId="{AD30789C-FAB1-4B9A-A73D-2942EB36599F}" dt="2020-01-27T08:58:38.046" v="182"/>
          <ac:spMkLst>
            <pc:docMk/>
            <pc:sldMk cId="482323897" sldId="2734"/>
            <ac:spMk id="18" creationId="{AC12A592-C02D-46EF-8E1F-9335DB8D71DF}"/>
          </ac:spMkLst>
        </pc:spChg>
        <pc:spChg chg="del">
          <ac:chgData name="明智 高" userId="13106cc9a47d8e8b" providerId="LiveId" clId="{AD30789C-FAB1-4B9A-A73D-2942EB36599F}" dt="2020-01-27T08:58:38.046" v="182"/>
          <ac:spMkLst>
            <pc:docMk/>
            <pc:sldMk cId="482323897" sldId="2734"/>
            <ac:spMk id="20" creationId="{24005816-5BCA-4665-8A58-5580F8E9C84A}"/>
          </ac:spMkLst>
        </pc:spChg>
        <pc:grpChg chg="del">
          <ac:chgData name="明智 高" userId="13106cc9a47d8e8b" providerId="LiveId" clId="{AD30789C-FAB1-4B9A-A73D-2942EB36599F}" dt="2020-01-27T08:58:38.046" v="182"/>
          <ac:grpSpMkLst>
            <pc:docMk/>
            <pc:sldMk cId="482323897" sldId="2734"/>
            <ac:grpSpMk id="22" creationId="{BF07F359-8CA3-4854-91E7-EE6004020511}"/>
          </ac:grpSpMkLst>
        </pc:grpChg>
        <pc:picChg chg="mod">
          <ac:chgData name="明智 高" userId="13106cc9a47d8e8b" providerId="LiveId" clId="{AD30789C-FAB1-4B9A-A73D-2942EB36599F}" dt="2020-01-27T08:59:07.185" v="186" actId="1076"/>
          <ac:picMkLst>
            <pc:docMk/>
            <pc:sldMk cId="482323897" sldId="2734"/>
            <ac:picMk id="7" creationId="{0DFF3454-0518-4507-91DC-AFCF44EA958F}"/>
          </ac:picMkLst>
        </pc:picChg>
        <pc:picChg chg="del">
          <ac:chgData name="明智 高" userId="13106cc9a47d8e8b" providerId="LiveId" clId="{AD30789C-FAB1-4B9A-A73D-2942EB36599F}" dt="2020-01-27T08:58:38.046" v="182"/>
          <ac:picMkLst>
            <pc:docMk/>
            <pc:sldMk cId="482323897" sldId="2734"/>
            <ac:picMk id="12" creationId="{6AF6706C-CF07-43A1-BCC4-CBA5D33820DA}"/>
          </ac:picMkLst>
        </pc:picChg>
        <pc:picChg chg="del">
          <ac:chgData name="明智 高" userId="13106cc9a47d8e8b" providerId="LiveId" clId="{AD30789C-FAB1-4B9A-A73D-2942EB36599F}" dt="2020-01-27T08:58:38.046" v="182"/>
          <ac:picMkLst>
            <pc:docMk/>
            <pc:sldMk cId="482323897" sldId="2734"/>
            <ac:picMk id="16" creationId="{811383CE-CE86-4E1C-B289-798EB9E6E0E5}"/>
          </ac:picMkLst>
        </pc:picChg>
      </pc:sldChg>
      <pc:sldChg chg="add del">
        <pc:chgData name="明智 高" userId="13106cc9a47d8e8b" providerId="LiveId" clId="{AD30789C-FAB1-4B9A-A73D-2942EB36599F}" dt="2020-02-07T03:25:47.865" v="317" actId="47"/>
        <pc:sldMkLst>
          <pc:docMk/>
          <pc:sldMk cId="2284329441" sldId="2761"/>
        </pc:sldMkLst>
      </pc:sldChg>
      <pc:sldChg chg="modSp add">
        <pc:chgData name="明智 高" userId="13106cc9a47d8e8b" providerId="LiveId" clId="{AD30789C-FAB1-4B9A-A73D-2942EB36599F}" dt="2020-01-27T09:00:12.737" v="192" actId="1076"/>
        <pc:sldMkLst>
          <pc:docMk/>
          <pc:sldMk cId="2946013075" sldId="2764"/>
        </pc:sldMkLst>
        <pc:spChg chg="mod">
          <ac:chgData name="明智 高" userId="13106cc9a47d8e8b" providerId="LiveId" clId="{AD30789C-FAB1-4B9A-A73D-2942EB36599F}" dt="2020-01-27T09:00:12.737" v="192" actId="1076"/>
          <ac:spMkLst>
            <pc:docMk/>
            <pc:sldMk cId="2946013075" sldId="2764"/>
            <ac:spMk id="3" creationId="{23EC75D0-ECE4-4332-BE69-8FFD7C623F2D}"/>
          </ac:spMkLst>
        </pc:spChg>
      </pc:sldChg>
      <pc:sldChg chg="add del">
        <pc:chgData name="明智 高" userId="13106cc9a47d8e8b" providerId="LiveId" clId="{AD30789C-FAB1-4B9A-A73D-2942EB36599F}" dt="2020-02-07T03:25:47.865" v="317" actId="47"/>
        <pc:sldMkLst>
          <pc:docMk/>
          <pc:sldMk cId="2755228624" sldId="2768"/>
        </pc:sldMkLst>
      </pc:sldChg>
      <pc:sldChg chg="modSp add del">
        <pc:chgData name="明智 高" userId="13106cc9a47d8e8b" providerId="LiveId" clId="{AD30789C-FAB1-4B9A-A73D-2942EB36599F}" dt="2020-02-07T03:25:47.865" v="317" actId="47"/>
        <pc:sldMkLst>
          <pc:docMk/>
          <pc:sldMk cId="1826624901" sldId="2770"/>
        </pc:sldMkLst>
        <pc:spChg chg="mod">
          <ac:chgData name="明智 高" userId="13106cc9a47d8e8b" providerId="LiveId" clId="{AD30789C-FAB1-4B9A-A73D-2942EB36599F}" dt="2020-01-27T08:59:20.592" v="188" actId="1076"/>
          <ac:spMkLst>
            <pc:docMk/>
            <pc:sldMk cId="1826624901" sldId="2770"/>
            <ac:spMk id="3" creationId="{23EC75D0-ECE4-4332-BE69-8FFD7C623F2D}"/>
          </ac:spMkLst>
        </pc:spChg>
      </pc:sldChg>
      <pc:sldChg chg="add del">
        <pc:chgData name="明智 高" userId="13106cc9a47d8e8b" providerId="LiveId" clId="{AD30789C-FAB1-4B9A-A73D-2942EB36599F}" dt="2020-02-07T03:25:47.865" v="317" actId="47"/>
        <pc:sldMkLst>
          <pc:docMk/>
          <pc:sldMk cId="1387572904" sldId="2771"/>
        </pc:sldMkLst>
      </pc:sldChg>
      <pc:sldChg chg="modSp add">
        <pc:chgData name="明智 高" userId="13106cc9a47d8e8b" providerId="LiveId" clId="{AD30789C-FAB1-4B9A-A73D-2942EB36599F}" dt="2020-01-27T09:00:23.416" v="193" actId="1076"/>
        <pc:sldMkLst>
          <pc:docMk/>
          <pc:sldMk cId="2378066912" sldId="2775"/>
        </pc:sldMkLst>
        <pc:spChg chg="mod">
          <ac:chgData name="明智 高" userId="13106cc9a47d8e8b" providerId="LiveId" clId="{AD30789C-FAB1-4B9A-A73D-2942EB36599F}" dt="2020-01-27T09:00:23.416" v="193" actId="1076"/>
          <ac:spMkLst>
            <pc:docMk/>
            <pc:sldMk cId="2378066912" sldId="2775"/>
            <ac:spMk id="3" creationId="{67041BFD-25EC-45BD-9D57-354579ECE3C7}"/>
          </ac:spMkLst>
        </pc:spChg>
      </pc:sldChg>
      <pc:sldChg chg="add">
        <pc:chgData name="明智 高" userId="13106cc9a47d8e8b" providerId="LiveId" clId="{AD30789C-FAB1-4B9A-A73D-2942EB36599F}" dt="2020-01-27T08:59:58.365" v="190"/>
        <pc:sldMkLst>
          <pc:docMk/>
          <pc:sldMk cId="623980975" sldId="2776"/>
        </pc:sldMkLst>
      </pc:sldChg>
      <pc:sldChg chg="add">
        <pc:chgData name="明智 高" userId="13106cc9a47d8e8b" providerId="LiveId" clId="{AD30789C-FAB1-4B9A-A73D-2942EB36599F}" dt="2020-01-27T08:59:58.365" v="190"/>
        <pc:sldMkLst>
          <pc:docMk/>
          <pc:sldMk cId="1682900016" sldId="2777"/>
        </pc:sldMkLst>
      </pc:sldChg>
      <pc:sldChg chg="add">
        <pc:chgData name="明智 高" userId="13106cc9a47d8e8b" providerId="LiveId" clId="{AD30789C-FAB1-4B9A-A73D-2942EB36599F}" dt="2020-01-27T08:59:58.365" v="190"/>
        <pc:sldMkLst>
          <pc:docMk/>
          <pc:sldMk cId="1763639002" sldId="2778"/>
        </pc:sldMkLst>
      </pc:sldChg>
      <pc:sldChg chg="addSp delSp modSp add ord">
        <pc:chgData name="明智 高" userId="13106cc9a47d8e8b" providerId="LiveId" clId="{AD30789C-FAB1-4B9A-A73D-2942EB36599F}" dt="2020-02-07T03:25:05.221" v="315"/>
        <pc:sldMkLst>
          <pc:docMk/>
          <pc:sldMk cId="2243881846" sldId="2779"/>
        </pc:sldMkLst>
        <pc:spChg chg="del">
          <ac:chgData name="明智 高" userId="13106cc9a47d8e8b" providerId="LiveId" clId="{AD30789C-FAB1-4B9A-A73D-2942EB36599F}" dt="2020-01-27T09:08:18.140" v="227"/>
          <ac:spMkLst>
            <pc:docMk/>
            <pc:sldMk cId="2243881846" sldId="2779"/>
            <ac:spMk id="2" creationId="{A78D0DEB-1519-4277-BACC-E2A9C4EFEEDF}"/>
          </ac:spMkLst>
        </pc:spChg>
        <pc:spChg chg="del">
          <ac:chgData name="明智 高" userId="13106cc9a47d8e8b" providerId="LiveId" clId="{AD30789C-FAB1-4B9A-A73D-2942EB36599F}" dt="2020-01-27T09:08:18.140" v="227"/>
          <ac:spMkLst>
            <pc:docMk/>
            <pc:sldMk cId="2243881846" sldId="2779"/>
            <ac:spMk id="3" creationId="{0BB9C315-BBD3-49B4-8415-C9541E50C486}"/>
          </ac:spMkLst>
        </pc:spChg>
        <pc:spChg chg="add mod">
          <ac:chgData name="明智 高" userId="13106cc9a47d8e8b" providerId="LiveId" clId="{AD30789C-FAB1-4B9A-A73D-2942EB36599F}" dt="2020-01-27T09:14:45.889" v="274" actId="14100"/>
          <ac:spMkLst>
            <pc:docMk/>
            <pc:sldMk cId="2243881846" sldId="2779"/>
            <ac:spMk id="5" creationId="{8C4C6C53-AAA7-40DD-B20C-73D9BB012563}"/>
          </ac:spMkLst>
        </pc:spChg>
        <pc:picChg chg="add mod">
          <ac:chgData name="明智 高" userId="13106cc9a47d8e8b" providerId="LiveId" clId="{AD30789C-FAB1-4B9A-A73D-2942EB36599F}" dt="2020-01-27T09:13:58.626" v="270" actId="1076"/>
          <ac:picMkLst>
            <pc:docMk/>
            <pc:sldMk cId="2243881846" sldId="2779"/>
            <ac:picMk id="4" creationId="{DFDFABF8-8461-4AB0-AA4D-7A3DA677B99C}"/>
          </ac:picMkLst>
        </pc:picChg>
      </pc:sldChg>
      <pc:sldChg chg="modSp add ord">
        <pc:chgData name="明智 高" userId="13106cc9a47d8e8b" providerId="LiveId" clId="{AD30789C-FAB1-4B9A-A73D-2942EB36599F}" dt="2020-02-07T03:25:05.221" v="315"/>
        <pc:sldMkLst>
          <pc:docMk/>
          <pc:sldMk cId="2801446251" sldId="2780"/>
        </pc:sldMkLst>
        <pc:spChg chg="mod">
          <ac:chgData name="明智 高" userId="13106cc9a47d8e8b" providerId="LiveId" clId="{AD30789C-FAB1-4B9A-A73D-2942EB36599F}" dt="2020-01-27T09:09:47.359" v="237"/>
          <ac:spMkLst>
            <pc:docMk/>
            <pc:sldMk cId="2801446251" sldId="2780"/>
            <ac:spMk id="3" creationId="{23EC75D0-ECE4-4332-BE69-8FFD7C623F2D}"/>
          </ac:spMkLst>
        </pc:spChg>
      </pc:sldChg>
      <pc:sldChg chg="modSp add ord">
        <pc:chgData name="明智 高" userId="13106cc9a47d8e8b" providerId="LiveId" clId="{AD30789C-FAB1-4B9A-A73D-2942EB36599F}" dt="2020-02-07T03:25:05.221" v="315"/>
        <pc:sldMkLst>
          <pc:docMk/>
          <pc:sldMk cId="3636889818" sldId="2781"/>
        </pc:sldMkLst>
        <pc:spChg chg="mod">
          <ac:chgData name="明智 高" userId="13106cc9a47d8e8b" providerId="LiveId" clId="{AD30789C-FAB1-4B9A-A73D-2942EB36599F}" dt="2020-01-27T09:11:22.425" v="249" actId="1076"/>
          <ac:spMkLst>
            <pc:docMk/>
            <pc:sldMk cId="3636889818" sldId="2781"/>
            <ac:spMk id="3" creationId="{23EC75D0-ECE4-4332-BE69-8FFD7C623F2D}"/>
          </ac:spMkLst>
        </pc:spChg>
      </pc:sldChg>
      <pc:sldChg chg="modSp add ord">
        <pc:chgData name="明智 高" userId="13106cc9a47d8e8b" providerId="LiveId" clId="{AD30789C-FAB1-4B9A-A73D-2942EB36599F}" dt="2020-02-07T03:25:05.221" v="315"/>
        <pc:sldMkLst>
          <pc:docMk/>
          <pc:sldMk cId="527025359" sldId="2782"/>
        </pc:sldMkLst>
        <pc:spChg chg="mod">
          <ac:chgData name="明智 高" userId="13106cc9a47d8e8b" providerId="LiveId" clId="{AD30789C-FAB1-4B9A-A73D-2942EB36599F}" dt="2020-01-27T09:11:37.111" v="253" actId="6549"/>
          <ac:spMkLst>
            <pc:docMk/>
            <pc:sldMk cId="527025359" sldId="2782"/>
            <ac:spMk id="3" creationId="{23EC75D0-ECE4-4332-BE69-8FFD7C623F2D}"/>
          </ac:spMkLst>
        </pc:spChg>
      </pc:sldChg>
      <pc:sldChg chg="modSp add ord">
        <pc:chgData name="明智 高" userId="13106cc9a47d8e8b" providerId="LiveId" clId="{AD30789C-FAB1-4B9A-A73D-2942EB36599F}" dt="2020-02-07T03:25:05.221" v="315"/>
        <pc:sldMkLst>
          <pc:docMk/>
          <pc:sldMk cId="2901923784" sldId="2783"/>
        </pc:sldMkLst>
        <pc:spChg chg="mod">
          <ac:chgData name="明智 高" userId="13106cc9a47d8e8b" providerId="LiveId" clId="{AD30789C-FAB1-4B9A-A73D-2942EB36599F}" dt="2020-01-27T09:12:23.283" v="258" actId="14100"/>
          <ac:spMkLst>
            <pc:docMk/>
            <pc:sldMk cId="2901923784" sldId="2783"/>
            <ac:spMk id="3" creationId="{23EC75D0-ECE4-4332-BE69-8FFD7C623F2D}"/>
          </ac:spMkLst>
        </pc:spChg>
      </pc:sldChg>
      <pc:sldChg chg="add ord">
        <pc:chgData name="明智 高" userId="13106cc9a47d8e8b" providerId="LiveId" clId="{AD30789C-FAB1-4B9A-A73D-2942EB36599F}" dt="2020-02-07T03:25:05.221" v="315"/>
        <pc:sldMkLst>
          <pc:docMk/>
          <pc:sldMk cId="1689648066" sldId="2784"/>
        </pc:sldMkLst>
      </pc:sldChg>
      <pc:sldChg chg="modSp add ord">
        <pc:chgData name="明智 高" userId="13106cc9a47d8e8b" providerId="LiveId" clId="{AD30789C-FAB1-4B9A-A73D-2942EB36599F}" dt="2020-02-07T03:25:05.221" v="315"/>
        <pc:sldMkLst>
          <pc:docMk/>
          <pc:sldMk cId="2193816105" sldId="2785"/>
        </pc:sldMkLst>
        <pc:spChg chg="mod">
          <ac:chgData name="明智 高" userId="13106cc9a47d8e8b" providerId="LiveId" clId="{AD30789C-FAB1-4B9A-A73D-2942EB36599F}" dt="2020-01-27T09:13:23.377" v="267" actId="1076"/>
          <ac:spMkLst>
            <pc:docMk/>
            <pc:sldMk cId="2193816105" sldId="2785"/>
            <ac:spMk id="3" creationId="{23EC75D0-ECE4-4332-BE69-8FFD7C623F2D}"/>
          </ac:spMkLst>
        </pc:spChg>
      </pc:sldChg>
      <pc:sldChg chg="modSp add ord">
        <pc:chgData name="明智 高" userId="13106cc9a47d8e8b" providerId="LiveId" clId="{AD30789C-FAB1-4B9A-A73D-2942EB36599F}" dt="2020-02-07T03:25:05.221" v="315"/>
        <pc:sldMkLst>
          <pc:docMk/>
          <pc:sldMk cId="350323417" sldId="2786"/>
        </pc:sldMkLst>
        <pc:spChg chg="mod">
          <ac:chgData name="明智 高" userId="13106cc9a47d8e8b" providerId="LiveId" clId="{AD30789C-FAB1-4B9A-A73D-2942EB36599F}" dt="2020-01-27T09:13:15.945" v="265" actId="1076"/>
          <ac:spMkLst>
            <pc:docMk/>
            <pc:sldMk cId="350323417" sldId="2786"/>
            <ac:spMk id="3" creationId="{23EC75D0-ECE4-4332-BE69-8FFD7C623F2D}"/>
          </ac:spMkLst>
        </pc:spChg>
      </pc:sldChg>
      <pc:sldChg chg="modSp add">
        <pc:chgData name="明智 高" userId="13106cc9a47d8e8b" providerId="LiveId" clId="{AD30789C-FAB1-4B9A-A73D-2942EB36599F}" dt="2020-02-07T03:27:13.615" v="342" actId="6549"/>
        <pc:sldMkLst>
          <pc:docMk/>
          <pc:sldMk cId="1975089554" sldId="2787"/>
        </pc:sldMkLst>
        <pc:spChg chg="mod">
          <ac:chgData name="明智 高" userId="13106cc9a47d8e8b" providerId="LiveId" clId="{AD30789C-FAB1-4B9A-A73D-2942EB36599F}" dt="2020-02-07T03:27:13.615" v="342" actId="6549"/>
          <ac:spMkLst>
            <pc:docMk/>
            <pc:sldMk cId="1975089554" sldId="2787"/>
            <ac:spMk id="39938" creationId="{00000000-0000-0000-0000-000000000000}"/>
          </ac:spMkLst>
        </pc:spChg>
      </pc:sldChg>
      <pc:sldChg chg="addSp delSp modSp add">
        <pc:chgData name="明智 高" userId="13106cc9a47d8e8b" providerId="LiveId" clId="{AD30789C-FAB1-4B9A-A73D-2942EB36599F}" dt="2020-02-07T03:52:44.880" v="1851"/>
        <pc:sldMkLst>
          <pc:docMk/>
          <pc:sldMk cId="786601390" sldId="2788"/>
        </pc:sldMkLst>
        <pc:spChg chg="del">
          <ac:chgData name="明智 高" userId="13106cc9a47d8e8b" providerId="LiveId" clId="{AD30789C-FAB1-4B9A-A73D-2942EB36599F}" dt="2020-02-07T03:27:49.977" v="344"/>
          <ac:spMkLst>
            <pc:docMk/>
            <pc:sldMk cId="786601390" sldId="2788"/>
            <ac:spMk id="2" creationId="{AFB2371F-B85C-43F2-B4F0-3A153F3F1C01}"/>
          </ac:spMkLst>
        </pc:spChg>
        <pc:spChg chg="del">
          <ac:chgData name="明智 高" userId="13106cc9a47d8e8b" providerId="LiveId" clId="{AD30789C-FAB1-4B9A-A73D-2942EB36599F}" dt="2020-02-07T03:27:49.977" v="344"/>
          <ac:spMkLst>
            <pc:docMk/>
            <pc:sldMk cId="786601390" sldId="2788"/>
            <ac:spMk id="3" creationId="{0F6730EA-7727-45EC-87C3-275BEB40CFF8}"/>
          </ac:spMkLst>
        </pc:spChg>
        <pc:spChg chg="del">
          <ac:chgData name="明智 高" userId="13106cc9a47d8e8b" providerId="LiveId" clId="{AD30789C-FAB1-4B9A-A73D-2942EB36599F}" dt="2020-02-07T03:27:49.977" v="344"/>
          <ac:spMkLst>
            <pc:docMk/>
            <pc:sldMk cId="786601390" sldId="2788"/>
            <ac:spMk id="4" creationId="{EFC2AC0E-39A6-4AE4-9296-428CE46B6E94}"/>
          </ac:spMkLst>
        </pc:spChg>
        <pc:spChg chg="add mod">
          <ac:chgData name="明智 高" userId="13106cc9a47d8e8b" providerId="LiveId" clId="{AD30789C-FAB1-4B9A-A73D-2942EB36599F}" dt="2020-02-07T03:52:44.880" v="1851"/>
          <ac:spMkLst>
            <pc:docMk/>
            <pc:sldMk cId="786601390" sldId="2788"/>
            <ac:spMk id="5" creationId="{DD99AEEC-02E9-48D3-B7A1-D3AEDED8728F}"/>
          </ac:spMkLst>
        </pc:spChg>
        <pc:spChg chg="add del mod">
          <ac:chgData name="明智 高" userId="13106cc9a47d8e8b" providerId="LiveId" clId="{AD30789C-FAB1-4B9A-A73D-2942EB36599F}" dt="2020-02-07T03:31:02.799" v="377" actId="931"/>
          <ac:spMkLst>
            <pc:docMk/>
            <pc:sldMk cId="786601390" sldId="2788"/>
            <ac:spMk id="6" creationId="{4D031FE4-66A4-449C-B598-421F380B3B6A}"/>
          </ac:spMkLst>
        </pc:spChg>
        <pc:picChg chg="add mod">
          <ac:chgData name="明智 高" userId="13106cc9a47d8e8b" providerId="LiveId" clId="{AD30789C-FAB1-4B9A-A73D-2942EB36599F}" dt="2020-02-07T03:31:18.123" v="386" actId="1076"/>
          <ac:picMkLst>
            <pc:docMk/>
            <pc:sldMk cId="786601390" sldId="2788"/>
            <ac:picMk id="8" creationId="{9FDD8441-6DAF-4341-A3AB-7111448A9081}"/>
          </ac:picMkLst>
        </pc:picChg>
      </pc:sldChg>
      <pc:sldChg chg="addSp delSp modSp add">
        <pc:chgData name="明智 高" userId="13106cc9a47d8e8b" providerId="LiveId" clId="{AD30789C-FAB1-4B9A-A73D-2942EB36599F}" dt="2020-02-07T03:51:23.427" v="1777"/>
        <pc:sldMkLst>
          <pc:docMk/>
          <pc:sldMk cId="866865515" sldId="2789"/>
        </pc:sldMkLst>
        <pc:spChg chg="mod">
          <ac:chgData name="明智 高" userId="13106cc9a47d8e8b" providerId="LiveId" clId="{AD30789C-FAB1-4B9A-A73D-2942EB36599F}" dt="2020-02-07T03:51:23.427" v="1777"/>
          <ac:spMkLst>
            <pc:docMk/>
            <pc:sldMk cId="866865515" sldId="2789"/>
            <ac:spMk id="5" creationId="{DD99AEEC-02E9-48D3-B7A1-D3AEDED8728F}"/>
          </ac:spMkLst>
        </pc:spChg>
        <pc:spChg chg="del">
          <ac:chgData name="明智 高" userId="13106cc9a47d8e8b" providerId="LiveId" clId="{AD30789C-FAB1-4B9A-A73D-2942EB36599F}" dt="2020-02-07T03:34:06.636" v="387" actId="931"/>
          <ac:spMkLst>
            <pc:docMk/>
            <pc:sldMk cId="866865515" sldId="2789"/>
            <ac:spMk id="6" creationId="{4D031FE4-66A4-449C-B598-421F380B3B6A}"/>
          </ac:spMkLst>
        </pc:spChg>
        <pc:picChg chg="add mod">
          <ac:chgData name="明智 高" userId="13106cc9a47d8e8b" providerId="LiveId" clId="{AD30789C-FAB1-4B9A-A73D-2942EB36599F}" dt="2020-02-07T03:34:12.348" v="390" actId="1076"/>
          <ac:picMkLst>
            <pc:docMk/>
            <pc:sldMk cId="866865515" sldId="2789"/>
            <ac:picMk id="3" creationId="{3E4640AF-0C17-49A8-8F00-85DD57EAAA1F}"/>
          </ac:picMkLst>
        </pc:picChg>
      </pc:sldChg>
      <pc:sldChg chg="modSp add">
        <pc:chgData name="明智 高" userId="13106cc9a47d8e8b" providerId="LiveId" clId="{AD30789C-FAB1-4B9A-A73D-2942EB36599F}" dt="2020-02-07T03:45:17.839" v="1508"/>
        <pc:sldMkLst>
          <pc:docMk/>
          <pc:sldMk cId="2779221367" sldId="2790"/>
        </pc:sldMkLst>
        <pc:spChg chg="mod">
          <ac:chgData name="明智 高" userId="13106cc9a47d8e8b" providerId="LiveId" clId="{AD30789C-FAB1-4B9A-A73D-2942EB36599F}" dt="2020-02-07T03:45:17.839" v="1508"/>
          <ac:spMkLst>
            <pc:docMk/>
            <pc:sldMk cId="2779221367" sldId="2790"/>
            <ac:spMk id="2" creationId="{857D7D95-09EB-4397-8101-3B9A008A5270}"/>
          </ac:spMkLst>
        </pc:spChg>
        <pc:spChg chg="mod">
          <ac:chgData name="明智 高" userId="13106cc9a47d8e8b" providerId="LiveId" clId="{AD30789C-FAB1-4B9A-A73D-2942EB36599F}" dt="2020-02-07T03:40:16.523" v="1316" actId="1076"/>
          <ac:spMkLst>
            <pc:docMk/>
            <pc:sldMk cId="2779221367" sldId="2790"/>
            <ac:spMk id="3" creationId="{F1B005D8-2081-4517-A1B5-6B11FF3D80C5}"/>
          </ac:spMkLst>
        </pc:spChg>
      </pc:sldChg>
      <pc:sldChg chg="add del">
        <pc:chgData name="明智 高" userId="13106cc9a47d8e8b" providerId="LiveId" clId="{AD30789C-FAB1-4B9A-A73D-2942EB36599F}" dt="2020-02-07T03:47:28.520" v="1511" actId="47"/>
        <pc:sldMkLst>
          <pc:docMk/>
          <pc:sldMk cId="2987240534" sldId="2791"/>
        </pc:sldMkLst>
      </pc:sldChg>
      <pc:sldChg chg="modSp add del">
        <pc:chgData name="明智 高" userId="13106cc9a47d8e8b" providerId="LiveId" clId="{AD30789C-FAB1-4B9A-A73D-2942EB36599F}" dt="2020-02-07T03:40:41.389" v="1324" actId="47"/>
        <pc:sldMkLst>
          <pc:docMk/>
          <pc:sldMk cId="2386795817" sldId="2792"/>
        </pc:sldMkLst>
        <pc:spChg chg="mod">
          <ac:chgData name="明智 高" userId="13106cc9a47d8e8b" providerId="LiveId" clId="{AD30789C-FAB1-4B9A-A73D-2942EB36599F}" dt="2020-02-07T03:40:29.590" v="1319"/>
          <ac:spMkLst>
            <pc:docMk/>
            <pc:sldMk cId="2386795817" sldId="2792"/>
            <ac:spMk id="2" creationId="{857D7D95-09EB-4397-8101-3B9A008A5270}"/>
          </ac:spMkLst>
        </pc:spChg>
      </pc:sldChg>
      <pc:sldChg chg="modSp add">
        <pc:chgData name="明智 高" userId="13106cc9a47d8e8b" providerId="LiveId" clId="{AD30789C-FAB1-4B9A-A73D-2942EB36599F}" dt="2020-02-07T03:40:38.773" v="1323" actId="403"/>
        <pc:sldMkLst>
          <pc:docMk/>
          <pc:sldMk cId="4085211659" sldId="2793"/>
        </pc:sldMkLst>
        <pc:spChg chg="mod">
          <ac:chgData name="明智 高" userId="13106cc9a47d8e8b" providerId="LiveId" clId="{AD30789C-FAB1-4B9A-A73D-2942EB36599F}" dt="2020-02-07T03:40:38.773" v="1323" actId="403"/>
          <ac:spMkLst>
            <pc:docMk/>
            <pc:sldMk cId="4085211659" sldId="2793"/>
            <ac:spMk id="2" creationId="{857D7D95-09EB-4397-8101-3B9A008A5270}"/>
          </ac:spMkLst>
        </pc:spChg>
      </pc:sldChg>
      <pc:sldChg chg="add">
        <pc:chgData name="明智 高" userId="13106cc9a47d8e8b" providerId="LiveId" clId="{AD30789C-FAB1-4B9A-A73D-2942EB36599F}" dt="2020-02-07T03:44:32.818" v="1439"/>
        <pc:sldMkLst>
          <pc:docMk/>
          <pc:sldMk cId="1592726328" sldId="2794"/>
        </pc:sldMkLst>
      </pc:sldChg>
      <pc:sldChg chg="modSp add">
        <pc:chgData name="明智 高" userId="13106cc9a47d8e8b" providerId="LiveId" clId="{AD30789C-FAB1-4B9A-A73D-2942EB36599F}" dt="2020-02-07T03:47:54.042" v="1564"/>
        <pc:sldMkLst>
          <pc:docMk/>
          <pc:sldMk cId="510193162" sldId="2795"/>
        </pc:sldMkLst>
        <pc:spChg chg="mod">
          <ac:chgData name="明智 高" userId="13106cc9a47d8e8b" providerId="LiveId" clId="{AD30789C-FAB1-4B9A-A73D-2942EB36599F}" dt="2020-02-07T03:47:54.042" v="1564"/>
          <ac:spMkLst>
            <pc:docMk/>
            <pc:sldMk cId="510193162" sldId="2795"/>
            <ac:spMk id="2" creationId="{857D7D95-09EB-4397-8101-3B9A008A5270}"/>
          </ac:spMkLst>
        </pc:spChg>
      </pc:sldChg>
      <pc:sldChg chg="modSp add">
        <pc:chgData name="明智 高" userId="13106cc9a47d8e8b" providerId="LiveId" clId="{AD30789C-FAB1-4B9A-A73D-2942EB36599F}" dt="2020-02-07T03:50:26.696" v="1713"/>
        <pc:sldMkLst>
          <pc:docMk/>
          <pc:sldMk cId="3914939900" sldId="2796"/>
        </pc:sldMkLst>
        <pc:spChg chg="mod">
          <ac:chgData name="明智 高" userId="13106cc9a47d8e8b" providerId="LiveId" clId="{AD30789C-FAB1-4B9A-A73D-2942EB36599F}" dt="2020-02-07T03:50:26.696" v="1713"/>
          <ac:spMkLst>
            <pc:docMk/>
            <pc:sldMk cId="3914939900" sldId="2796"/>
            <ac:spMk id="2" creationId="{857D7D95-09EB-4397-8101-3B9A008A5270}"/>
          </ac:spMkLst>
        </pc:spChg>
      </pc:sldChg>
      <pc:sldMasterChg chg="modSp">
        <pc:chgData name="明智 高" userId="13106cc9a47d8e8b" providerId="LiveId" clId="{AD30789C-FAB1-4B9A-A73D-2942EB36599F}" dt="2020-01-27T08:54:50.809" v="172" actId="2711"/>
        <pc:sldMasterMkLst>
          <pc:docMk/>
          <pc:sldMasterMk cId="0" sldId="2147483648"/>
        </pc:sldMasterMkLst>
        <pc:spChg chg="mod">
          <ac:chgData name="明智 高" userId="13106cc9a47d8e8b" providerId="LiveId" clId="{AD30789C-FAB1-4B9A-A73D-2942EB36599F}" dt="2020-01-27T08:54:40.349" v="169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明智 高" userId="13106cc9a47d8e8b" providerId="LiveId" clId="{AD30789C-FAB1-4B9A-A73D-2942EB36599F}" dt="2020-01-27T08:54:50.809" v="172" actId="2711"/>
          <ac:spMkLst>
            <pc:docMk/>
            <pc:sldMasterMk cId="0" sldId="2147483648"/>
            <ac:spMk id="3" creationId="{00000000-0000-0000-0000-000000000000}"/>
          </ac:spMkLst>
        </pc:spChg>
        <pc:cxnChg chg="mod">
          <ac:chgData name="明智 高" userId="13106cc9a47d8e8b" providerId="LiveId" clId="{AD30789C-FAB1-4B9A-A73D-2942EB36599F}" dt="2020-01-27T08:54:19.513" v="166" actId="1076"/>
          <ac:cxnSpMkLst>
            <pc:docMk/>
            <pc:sldMasterMk cId="0" sldId="2147483648"/>
            <ac:cxnSpMk id="10" creationId="{00000000-0000-0000-0000-000000000000}"/>
          </ac:cxnSpMkLst>
        </pc:cxnChg>
      </pc:sldMasterChg>
      <pc:sldMasterChg chg="del delSldLayout">
        <pc:chgData name="明智 高" userId="13106cc9a47d8e8b" providerId="LiveId" clId="{AD30789C-FAB1-4B9A-A73D-2942EB36599F}" dt="2020-01-27T09:00:28.446" v="194" actId="47"/>
        <pc:sldMasterMkLst>
          <pc:docMk/>
          <pc:sldMasterMk cId="1094082939" sldId="2147483662"/>
        </pc:sldMasterMkLst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105644009" sldId="2147483663"/>
          </pc:sldLayoutMkLst>
        </pc:sldLayoutChg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1685849415" sldId="2147483664"/>
          </pc:sldLayoutMkLst>
        </pc:sldLayoutChg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934312629" sldId="2147483665"/>
          </pc:sldLayoutMkLst>
        </pc:sldLayoutChg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1182276548" sldId="2147483666"/>
          </pc:sldLayoutMkLst>
        </pc:sldLayoutChg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3360040933" sldId="2147483667"/>
          </pc:sldLayoutMkLst>
        </pc:sldLayoutChg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3828122688" sldId="2147483668"/>
          </pc:sldLayoutMkLst>
        </pc:sldLayoutChg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3301152262" sldId="2147483669"/>
          </pc:sldLayoutMkLst>
        </pc:sldLayoutChg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3131130329" sldId="2147483670"/>
          </pc:sldLayoutMkLst>
        </pc:sldLayoutChg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3258430457" sldId="2147483671"/>
          </pc:sldLayoutMkLst>
        </pc:sldLayoutChg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2233024998" sldId="2147483672"/>
          </pc:sldLayoutMkLst>
        </pc:sldLayoutChg>
        <pc:sldLayoutChg chg="del">
          <pc:chgData name="明智 高" userId="13106cc9a47d8e8b" providerId="LiveId" clId="{AD30789C-FAB1-4B9A-A73D-2942EB36599F}" dt="2020-01-27T09:00:28.446" v="194" actId="47"/>
          <pc:sldLayoutMkLst>
            <pc:docMk/>
            <pc:sldMasterMk cId="1094082939" sldId="2147483662"/>
            <pc:sldLayoutMk cId="1525970231" sldId="2147483673"/>
          </pc:sldLayoutMkLst>
        </pc:sldLayoutChg>
      </pc:sldMasterChg>
      <pc:sldMasterChg chg="delSldLayout">
        <pc:chgData name="明智 高" userId="13106cc9a47d8e8b" providerId="LiveId" clId="{AD30789C-FAB1-4B9A-A73D-2942EB36599F}" dt="2020-01-27T08:56:39.675" v="177" actId="47"/>
        <pc:sldMasterMkLst>
          <pc:docMk/>
          <pc:sldMasterMk cId="61711749" sldId="2147483675"/>
        </pc:sldMasterMkLst>
        <pc:sldLayoutChg chg="del">
          <pc:chgData name="明智 高" userId="13106cc9a47d8e8b" providerId="LiveId" clId="{AD30789C-FAB1-4B9A-A73D-2942EB36599F}" dt="2020-01-27T08:56:39.675" v="177" actId="47"/>
          <pc:sldLayoutMkLst>
            <pc:docMk/>
            <pc:sldMasterMk cId="61711749" sldId="2147483675"/>
            <pc:sldLayoutMk cId="3758399615" sldId="2147483687"/>
          </pc:sldLayoutMkLst>
        </pc:sldLayoutChg>
      </pc:sldMasterChg>
    </pc:docChg>
  </pc:docChgLst>
  <pc:docChgLst>
    <pc:chgData name="明智 高" userId="13106cc9a47d8e8b" providerId="LiveId" clId="{6C3B6047-5741-4DD8-98E9-EB8396CA50CE}"/>
    <pc:docChg chg="undo custSel addSld delSld modSld sldOrd modMainMaster">
      <pc:chgData name="明智 高" userId="13106cc9a47d8e8b" providerId="LiveId" clId="{6C3B6047-5741-4DD8-98E9-EB8396CA50CE}" dt="2021-04-07T06:15:29.089" v="1102" actId="47"/>
      <pc:docMkLst>
        <pc:docMk/>
      </pc:docMkLst>
      <pc:sldChg chg="add del ord">
        <pc:chgData name="明智 高" userId="13106cc9a47d8e8b" providerId="LiveId" clId="{6C3B6047-5741-4DD8-98E9-EB8396CA50CE}" dt="2021-04-07T06:15:29.089" v="1102" actId="47"/>
        <pc:sldMkLst>
          <pc:docMk/>
          <pc:sldMk cId="1021687780" sldId="342"/>
        </pc:sldMkLst>
      </pc:sldChg>
      <pc:sldChg chg="addSp delSp modSp add del mod">
        <pc:chgData name="明智 高" userId="13106cc9a47d8e8b" providerId="LiveId" clId="{6C3B6047-5741-4DD8-98E9-EB8396CA50CE}" dt="2021-04-07T05:25:45.077" v="352" actId="47"/>
        <pc:sldMkLst>
          <pc:docMk/>
          <pc:sldMk cId="2828514677" sldId="418"/>
        </pc:sldMkLst>
        <pc:spChg chg="add mod">
          <ac:chgData name="明智 高" userId="13106cc9a47d8e8b" providerId="LiveId" clId="{6C3B6047-5741-4DD8-98E9-EB8396CA50CE}" dt="2021-04-07T05:25:13.636" v="341" actId="21"/>
          <ac:spMkLst>
            <pc:docMk/>
            <pc:sldMk cId="2828514677" sldId="418"/>
            <ac:spMk id="3" creationId="{D227DC21-83B8-49E4-BC47-E5E4D1EAA458}"/>
          </ac:spMkLst>
        </pc:spChg>
        <pc:graphicFrameChg chg="del">
          <ac:chgData name="明智 高" userId="13106cc9a47d8e8b" providerId="LiveId" clId="{6C3B6047-5741-4DD8-98E9-EB8396CA50CE}" dt="2021-04-07T05:25:13.636" v="341" actId="21"/>
          <ac:graphicFrameMkLst>
            <pc:docMk/>
            <pc:sldMk cId="2828514677" sldId="418"/>
            <ac:graphicFrameMk id="7" creationId="{00000000-0000-0000-0000-000000000000}"/>
          </ac:graphicFrameMkLst>
        </pc:graphicFrameChg>
      </pc:sldChg>
      <pc:sldChg chg="add ord">
        <pc:chgData name="明智 高" userId="13106cc9a47d8e8b" providerId="LiveId" clId="{6C3B6047-5741-4DD8-98E9-EB8396CA50CE}" dt="2021-04-07T05:30:35.073" v="422"/>
        <pc:sldMkLst>
          <pc:docMk/>
          <pc:sldMk cId="957758554" sldId="581"/>
        </pc:sldMkLst>
      </pc:sldChg>
      <pc:sldChg chg="modSp add mod">
        <pc:chgData name="明智 高" userId="13106cc9a47d8e8b" providerId="LiveId" clId="{6C3B6047-5741-4DD8-98E9-EB8396CA50CE}" dt="2021-04-07T05:42:02.507" v="692"/>
        <pc:sldMkLst>
          <pc:docMk/>
          <pc:sldMk cId="3002031152" sldId="587"/>
        </pc:sldMkLst>
        <pc:spChg chg="mod">
          <ac:chgData name="明智 高" userId="13106cc9a47d8e8b" providerId="LiveId" clId="{6C3B6047-5741-4DD8-98E9-EB8396CA50CE}" dt="2021-04-07T05:40:52.283" v="642"/>
          <ac:spMkLst>
            <pc:docMk/>
            <pc:sldMk cId="3002031152" sldId="587"/>
            <ac:spMk id="6" creationId="{7C9AE4DD-D77B-4D4A-96ED-F8E3DEB05876}"/>
          </ac:spMkLst>
        </pc:spChg>
        <pc:graphicFrameChg chg="mod">
          <ac:chgData name="明智 高" userId="13106cc9a47d8e8b" providerId="LiveId" clId="{6C3B6047-5741-4DD8-98E9-EB8396CA50CE}" dt="2021-04-07T05:42:02.507" v="692"/>
          <ac:graphicFrameMkLst>
            <pc:docMk/>
            <pc:sldMk cId="3002031152" sldId="587"/>
            <ac:graphicFrameMk id="4" creationId="{A0537019-AF51-4814-9B22-7088C18EBFEA}"/>
          </ac:graphicFrameMkLst>
        </pc:graphicFrameChg>
      </pc:sldChg>
      <pc:sldChg chg="modSp add mod">
        <pc:chgData name="明智 高" userId="13106cc9a47d8e8b" providerId="LiveId" clId="{6C3B6047-5741-4DD8-98E9-EB8396CA50CE}" dt="2021-04-07T05:30:14.085" v="419" actId="14100"/>
        <pc:sldMkLst>
          <pc:docMk/>
          <pc:sldMk cId="2930512314" sldId="2042"/>
        </pc:sldMkLst>
        <pc:spChg chg="mod">
          <ac:chgData name="明智 高" userId="13106cc9a47d8e8b" providerId="LiveId" clId="{6C3B6047-5741-4DD8-98E9-EB8396CA50CE}" dt="2021-04-07T05:30:14.085" v="419" actId="14100"/>
          <ac:spMkLst>
            <pc:docMk/>
            <pc:sldMk cId="2930512314" sldId="2042"/>
            <ac:spMk id="3" creationId="{6AC2071A-83B0-434F-96CB-07279F233705}"/>
          </ac:spMkLst>
        </pc:spChg>
      </pc:sldChg>
      <pc:sldChg chg="add ord">
        <pc:chgData name="明智 高" userId="13106cc9a47d8e8b" providerId="LiveId" clId="{6C3B6047-5741-4DD8-98E9-EB8396CA50CE}" dt="2021-04-07T05:28:21.368" v="363"/>
        <pc:sldMkLst>
          <pc:docMk/>
          <pc:sldMk cId="2069847319" sldId="2074"/>
        </pc:sldMkLst>
      </pc:sldChg>
      <pc:sldChg chg="modSp add mod">
        <pc:chgData name="明智 高" userId="13106cc9a47d8e8b" providerId="LiveId" clId="{6C3B6047-5741-4DD8-98E9-EB8396CA50CE}" dt="2021-04-07T05:30:21.501" v="420" actId="1076"/>
        <pc:sldMkLst>
          <pc:docMk/>
          <pc:sldMk cId="271900168" sldId="2075"/>
        </pc:sldMkLst>
        <pc:spChg chg="mod">
          <ac:chgData name="明智 高" userId="13106cc9a47d8e8b" providerId="LiveId" clId="{6C3B6047-5741-4DD8-98E9-EB8396CA50CE}" dt="2021-04-07T05:30:21.501" v="420" actId="1076"/>
          <ac:spMkLst>
            <pc:docMk/>
            <pc:sldMk cId="271900168" sldId="2075"/>
            <ac:spMk id="3" creationId="{973E8F77-6279-4FEE-BDFA-45700C271B14}"/>
          </ac:spMkLst>
        </pc:spChg>
      </pc:sldChg>
      <pc:sldChg chg="del">
        <pc:chgData name="明智 高" userId="13106cc9a47d8e8b" providerId="LiveId" clId="{6C3B6047-5741-4DD8-98E9-EB8396CA50CE}" dt="2021-04-07T05:16:55.344" v="326" actId="47"/>
        <pc:sldMkLst>
          <pc:docMk/>
          <pc:sldMk cId="2040976984" sldId="2213"/>
        </pc:sldMkLst>
      </pc:sldChg>
      <pc:sldChg chg="del">
        <pc:chgData name="明智 高" userId="13106cc9a47d8e8b" providerId="LiveId" clId="{6C3B6047-5741-4DD8-98E9-EB8396CA50CE}" dt="2021-04-07T05:16:55.344" v="326" actId="47"/>
        <pc:sldMkLst>
          <pc:docMk/>
          <pc:sldMk cId="1203543968" sldId="2214"/>
        </pc:sldMkLst>
      </pc:sldChg>
      <pc:sldChg chg="modSp add mod">
        <pc:chgData name="明智 高" userId="13106cc9a47d8e8b" providerId="LiveId" clId="{6C3B6047-5741-4DD8-98E9-EB8396CA50CE}" dt="2021-04-07T05:38:47.243" v="609" actId="2711"/>
        <pc:sldMkLst>
          <pc:docMk/>
          <pc:sldMk cId="2279372396" sldId="2585"/>
        </pc:sldMkLst>
        <pc:spChg chg="mod">
          <ac:chgData name="明智 高" userId="13106cc9a47d8e8b" providerId="LiveId" clId="{6C3B6047-5741-4DD8-98E9-EB8396CA50CE}" dt="2021-04-07T05:38:47.243" v="609" actId="2711"/>
          <ac:spMkLst>
            <pc:docMk/>
            <pc:sldMk cId="2279372396" sldId="2585"/>
            <ac:spMk id="5" creationId="{245C0112-E09D-4985-81AD-5B1ECB13E20D}"/>
          </ac:spMkLst>
        </pc:spChg>
        <pc:graphicFrameChg chg="mod">
          <ac:chgData name="明智 高" userId="13106cc9a47d8e8b" providerId="LiveId" clId="{6C3B6047-5741-4DD8-98E9-EB8396CA50CE}" dt="2021-04-07T05:38:32.682" v="605" actId="2711"/>
          <ac:graphicFrameMkLst>
            <pc:docMk/>
            <pc:sldMk cId="2279372396" sldId="2585"/>
            <ac:graphicFrameMk id="4" creationId="{A029B0B8-1A05-43AB-A13A-7DC54234164F}"/>
          </ac:graphicFrameMkLst>
        </pc:graphicFrameChg>
      </pc:sldChg>
      <pc:sldChg chg="ord">
        <pc:chgData name="明智 高" userId="13106cc9a47d8e8b" providerId="LiveId" clId="{6C3B6047-5741-4DD8-98E9-EB8396CA50CE}" dt="2021-04-07T05:57:24.770" v="911"/>
        <pc:sldMkLst>
          <pc:docMk/>
          <pc:sldMk cId="4137275689" sldId="2798"/>
        </pc:sldMkLst>
      </pc:sldChg>
      <pc:sldChg chg="delSp modSp del mod ord">
        <pc:chgData name="明智 高" userId="13106cc9a47d8e8b" providerId="LiveId" clId="{6C3B6047-5741-4DD8-98E9-EB8396CA50CE}" dt="2021-04-07T05:16:07.955" v="312" actId="47"/>
        <pc:sldMkLst>
          <pc:docMk/>
          <pc:sldMk cId="472647246" sldId="2831"/>
        </pc:sldMkLst>
        <pc:spChg chg="mod">
          <ac:chgData name="明智 高" userId="13106cc9a47d8e8b" providerId="LiveId" clId="{6C3B6047-5741-4DD8-98E9-EB8396CA50CE}" dt="2021-04-07T05:16:03.431" v="310" actId="21"/>
          <ac:spMkLst>
            <pc:docMk/>
            <pc:sldMk cId="472647246" sldId="2831"/>
            <ac:spMk id="2" creationId="{AE79FD9B-F08D-4E30-B56E-47CC83AB35B9}"/>
          </ac:spMkLst>
        </pc:spChg>
        <pc:picChg chg="del">
          <ac:chgData name="明智 高" userId="13106cc9a47d8e8b" providerId="LiveId" clId="{6C3B6047-5741-4DD8-98E9-EB8396CA50CE}" dt="2021-04-07T05:10:57.247" v="273" actId="478"/>
          <ac:picMkLst>
            <pc:docMk/>
            <pc:sldMk cId="472647246" sldId="2831"/>
            <ac:picMk id="7" creationId="{73ED26B6-4344-4473-B744-BA5EA63466D2}"/>
          </ac:picMkLst>
        </pc:picChg>
        <pc:picChg chg="del">
          <ac:chgData name="明智 高" userId="13106cc9a47d8e8b" providerId="LiveId" clId="{6C3B6047-5741-4DD8-98E9-EB8396CA50CE}" dt="2021-04-07T05:10:55.727" v="271" actId="478"/>
          <ac:picMkLst>
            <pc:docMk/>
            <pc:sldMk cId="472647246" sldId="2831"/>
            <ac:picMk id="9" creationId="{23CF2AD6-EA07-4CCC-8298-092AC6D300BF}"/>
          </ac:picMkLst>
        </pc:picChg>
        <pc:picChg chg="del">
          <ac:chgData name="明智 高" userId="13106cc9a47d8e8b" providerId="LiveId" clId="{6C3B6047-5741-4DD8-98E9-EB8396CA50CE}" dt="2021-04-07T05:10:54.938" v="270" actId="478"/>
          <ac:picMkLst>
            <pc:docMk/>
            <pc:sldMk cId="472647246" sldId="2831"/>
            <ac:picMk id="11" creationId="{D0B80FC9-3344-4B33-BAAE-2D1E9CB07E72}"/>
          </ac:picMkLst>
        </pc:picChg>
        <pc:picChg chg="del">
          <ac:chgData name="明智 高" userId="13106cc9a47d8e8b" providerId="LiveId" clId="{6C3B6047-5741-4DD8-98E9-EB8396CA50CE}" dt="2021-04-07T05:10:57.815" v="274" actId="478"/>
          <ac:picMkLst>
            <pc:docMk/>
            <pc:sldMk cId="472647246" sldId="2831"/>
            <ac:picMk id="13" creationId="{4249C410-931F-4CF2-9B36-97343BED3FB3}"/>
          </ac:picMkLst>
        </pc:picChg>
        <pc:picChg chg="del">
          <ac:chgData name="明智 高" userId="13106cc9a47d8e8b" providerId="LiveId" clId="{6C3B6047-5741-4DD8-98E9-EB8396CA50CE}" dt="2021-04-07T05:10:56.446" v="272" actId="478"/>
          <ac:picMkLst>
            <pc:docMk/>
            <pc:sldMk cId="472647246" sldId="2831"/>
            <ac:picMk id="15" creationId="{6867899B-B3A5-4585-AE9E-BD44AD980AA2}"/>
          </ac:picMkLst>
        </pc:picChg>
      </pc:sldChg>
      <pc:sldChg chg="del">
        <pc:chgData name="明智 高" userId="13106cc9a47d8e8b" providerId="LiveId" clId="{6C3B6047-5741-4DD8-98E9-EB8396CA50CE}" dt="2021-04-07T05:16:55.344" v="326" actId="47"/>
        <pc:sldMkLst>
          <pc:docMk/>
          <pc:sldMk cId="417067211" sldId="2832"/>
        </pc:sldMkLst>
      </pc:sldChg>
      <pc:sldChg chg="modSp add mod">
        <pc:chgData name="明智 高" userId="13106cc9a47d8e8b" providerId="LiveId" clId="{6C3B6047-5741-4DD8-98E9-EB8396CA50CE}" dt="2021-04-07T06:13:11.152" v="1037" actId="2711"/>
        <pc:sldMkLst>
          <pc:docMk/>
          <pc:sldMk cId="231692454" sldId="2835"/>
        </pc:sldMkLst>
        <pc:graphicFrameChg chg="mod modGraphic">
          <ac:chgData name="明智 高" userId="13106cc9a47d8e8b" providerId="LiveId" clId="{6C3B6047-5741-4DD8-98E9-EB8396CA50CE}" dt="2021-04-07T06:13:11.152" v="1037" actId="2711"/>
          <ac:graphicFrameMkLst>
            <pc:docMk/>
            <pc:sldMk cId="231692454" sldId="2835"/>
            <ac:graphicFrameMk id="4" creationId="{0D1FAFDB-B3B7-4431-A19A-D19541254B30}"/>
          </ac:graphicFrameMkLst>
        </pc:graphicFrameChg>
      </pc:sldChg>
      <pc:sldChg chg="addSp delSp modSp add del mod ord chgLayout">
        <pc:chgData name="明智 高" userId="13106cc9a47d8e8b" providerId="LiveId" clId="{6C3B6047-5741-4DD8-98E9-EB8396CA50CE}" dt="2021-04-07T05:15:52.387" v="308" actId="47"/>
        <pc:sldMkLst>
          <pc:docMk/>
          <pc:sldMk cId="3943000149" sldId="2839"/>
        </pc:sldMkLst>
        <pc:spChg chg="mod ord">
          <ac:chgData name="明智 高" userId="13106cc9a47d8e8b" providerId="LiveId" clId="{6C3B6047-5741-4DD8-98E9-EB8396CA50CE}" dt="2021-04-07T05:15:34.207" v="303" actId="21"/>
          <ac:spMkLst>
            <pc:docMk/>
            <pc:sldMk cId="3943000149" sldId="2839"/>
            <ac:spMk id="2" creationId="{38524A05-D6AB-4355-8212-CBCC45A7B7C5}"/>
          </ac:spMkLst>
        </pc:spChg>
        <pc:spChg chg="add del mod ord">
          <ac:chgData name="明智 高" userId="13106cc9a47d8e8b" providerId="LiveId" clId="{6C3B6047-5741-4DD8-98E9-EB8396CA50CE}" dt="2021-04-07T05:14:53.307" v="297" actId="700"/>
          <ac:spMkLst>
            <pc:docMk/>
            <pc:sldMk cId="3943000149" sldId="2839"/>
            <ac:spMk id="3" creationId="{844E2518-4B15-4AFC-B9BC-6A085D088A5A}"/>
          </ac:spMkLst>
        </pc:spChg>
        <pc:picChg chg="del">
          <ac:chgData name="明智 高" userId="13106cc9a47d8e8b" providerId="LiveId" clId="{6C3B6047-5741-4DD8-98E9-EB8396CA50CE}" dt="2021-04-07T05:15:43.176" v="305" actId="21"/>
          <ac:picMkLst>
            <pc:docMk/>
            <pc:sldMk cId="3943000149" sldId="2839"/>
            <ac:picMk id="5" creationId="{624E122D-4AA1-4E04-9409-8E9BB9E0E2C1}"/>
          </ac:picMkLst>
        </pc:picChg>
        <pc:picChg chg="del">
          <ac:chgData name="明智 高" userId="13106cc9a47d8e8b" providerId="LiveId" clId="{6C3B6047-5741-4DD8-98E9-EB8396CA50CE}" dt="2021-04-07T05:15:43.176" v="305" actId="21"/>
          <ac:picMkLst>
            <pc:docMk/>
            <pc:sldMk cId="3943000149" sldId="2839"/>
            <ac:picMk id="7" creationId="{76C7CD28-4132-464F-956B-453E378C7B13}"/>
          </ac:picMkLst>
        </pc:picChg>
        <pc:picChg chg="del">
          <ac:chgData name="明智 高" userId="13106cc9a47d8e8b" providerId="LiveId" clId="{6C3B6047-5741-4DD8-98E9-EB8396CA50CE}" dt="2021-04-07T05:15:43.176" v="305" actId="21"/>
          <ac:picMkLst>
            <pc:docMk/>
            <pc:sldMk cId="3943000149" sldId="2839"/>
            <ac:picMk id="9" creationId="{D650D197-6F20-4639-B759-0A057931FC45}"/>
          </ac:picMkLst>
        </pc:picChg>
        <pc:picChg chg="del">
          <ac:chgData name="明智 高" userId="13106cc9a47d8e8b" providerId="LiveId" clId="{6C3B6047-5741-4DD8-98E9-EB8396CA50CE}" dt="2021-04-07T05:15:43.176" v="305" actId="21"/>
          <ac:picMkLst>
            <pc:docMk/>
            <pc:sldMk cId="3943000149" sldId="2839"/>
            <ac:picMk id="11" creationId="{623396C7-03BB-4605-A999-59044ECF5D33}"/>
          </ac:picMkLst>
        </pc:picChg>
        <pc:picChg chg="del">
          <ac:chgData name="明智 高" userId="13106cc9a47d8e8b" providerId="LiveId" clId="{6C3B6047-5741-4DD8-98E9-EB8396CA50CE}" dt="2021-04-07T05:15:43.176" v="305" actId="21"/>
          <ac:picMkLst>
            <pc:docMk/>
            <pc:sldMk cId="3943000149" sldId="2839"/>
            <ac:picMk id="13" creationId="{411F2A62-3348-4581-B796-64FDDCF10C63}"/>
          </ac:picMkLst>
        </pc:picChg>
        <pc:picChg chg="del">
          <ac:chgData name="明智 高" userId="13106cc9a47d8e8b" providerId="LiveId" clId="{6C3B6047-5741-4DD8-98E9-EB8396CA50CE}" dt="2021-04-07T05:15:43.176" v="305" actId="21"/>
          <ac:picMkLst>
            <pc:docMk/>
            <pc:sldMk cId="3943000149" sldId="2839"/>
            <ac:picMk id="15" creationId="{7C87649C-F35F-4C27-8AB8-11B71F36F25D}"/>
          </ac:picMkLst>
        </pc:picChg>
      </pc:sldChg>
      <pc:sldChg chg="add ord">
        <pc:chgData name="明智 高" userId="13106cc9a47d8e8b" providerId="LiveId" clId="{6C3B6047-5741-4DD8-98E9-EB8396CA50CE}" dt="2021-04-07T05:13:26.542" v="289"/>
        <pc:sldMkLst>
          <pc:docMk/>
          <pc:sldMk cId="1086594580" sldId="2845"/>
        </pc:sldMkLst>
      </pc:sldChg>
      <pc:sldChg chg="modSp mod">
        <pc:chgData name="明智 高" userId="13106cc9a47d8e8b" providerId="LiveId" clId="{6C3B6047-5741-4DD8-98E9-EB8396CA50CE}" dt="2021-04-07T05:04:27.486" v="49"/>
        <pc:sldMkLst>
          <pc:docMk/>
          <pc:sldMk cId="2908348990" sldId="2846"/>
        </pc:sldMkLst>
        <pc:spChg chg="mod">
          <ac:chgData name="明智 高" userId="13106cc9a47d8e8b" providerId="LiveId" clId="{6C3B6047-5741-4DD8-98E9-EB8396CA50CE}" dt="2021-04-07T05:04:20.856" v="45" actId="6549"/>
          <ac:spMkLst>
            <pc:docMk/>
            <pc:sldMk cId="2908348990" sldId="2846"/>
            <ac:spMk id="2" creationId="{00000000-0000-0000-0000-000000000000}"/>
          </ac:spMkLst>
        </pc:spChg>
        <pc:spChg chg="mod">
          <ac:chgData name="明智 高" userId="13106cc9a47d8e8b" providerId="LiveId" clId="{6C3B6047-5741-4DD8-98E9-EB8396CA50CE}" dt="2021-04-07T05:04:27.486" v="49"/>
          <ac:spMkLst>
            <pc:docMk/>
            <pc:sldMk cId="2908348990" sldId="2846"/>
            <ac:spMk id="3" creationId="{00000000-0000-0000-0000-000000000000}"/>
          </ac:spMkLst>
        </pc:spChg>
      </pc:sldChg>
      <pc:sldChg chg="del">
        <pc:chgData name="明智 高" userId="13106cc9a47d8e8b" providerId="LiveId" clId="{6C3B6047-5741-4DD8-98E9-EB8396CA50CE}" dt="2021-04-07T05:10:35.843" v="266" actId="47"/>
        <pc:sldMkLst>
          <pc:docMk/>
          <pc:sldMk cId="213013463" sldId="2847"/>
        </pc:sldMkLst>
      </pc:sldChg>
      <pc:sldChg chg="del">
        <pc:chgData name="明智 高" userId="13106cc9a47d8e8b" providerId="LiveId" clId="{6C3B6047-5741-4DD8-98E9-EB8396CA50CE}" dt="2021-04-07T05:10:35.843" v="266" actId="47"/>
        <pc:sldMkLst>
          <pc:docMk/>
          <pc:sldMk cId="1257299052" sldId="2848"/>
        </pc:sldMkLst>
      </pc:sldChg>
      <pc:sldChg chg="ord">
        <pc:chgData name="明智 高" userId="13106cc9a47d8e8b" providerId="LiveId" clId="{6C3B6047-5741-4DD8-98E9-EB8396CA50CE}" dt="2021-04-07T05:57:24.770" v="911"/>
        <pc:sldMkLst>
          <pc:docMk/>
          <pc:sldMk cId="3353981879" sldId="2849"/>
        </pc:sldMkLst>
      </pc:sldChg>
      <pc:sldChg chg="del">
        <pc:chgData name="明智 高" userId="13106cc9a47d8e8b" providerId="LiveId" clId="{6C3B6047-5741-4DD8-98E9-EB8396CA50CE}" dt="2021-04-07T05:10:35.843" v="266" actId="47"/>
        <pc:sldMkLst>
          <pc:docMk/>
          <pc:sldMk cId="1429763182" sldId="2850"/>
        </pc:sldMkLst>
      </pc:sldChg>
      <pc:sldChg chg="addSp modSp new mod">
        <pc:chgData name="明智 高" userId="13106cc9a47d8e8b" providerId="LiveId" clId="{6C3B6047-5741-4DD8-98E9-EB8396CA50CE}" dt="2021-04-07T05:53:58.143" v="891" actId="1076"/>
        <pc:sldMkLst>
          <pc:docMk/>
          <pc:sldMk cId="1687043045" sldId="2851"/>
        </pc:sldMkLst>
        <pc:spChg chg="mod">
          <ac:chgData name="明智 高" userId="13106cc9a47d8e8b" providerId="LiveId" clId="{6C3B6047-5741-4DD8-98E9-EB8396CA50CE}" dt="2021-04-07T05:04:42.536" v="64"/>
          <ac:spMkLst>
            <pc:docMk/>
            <pc:sldMk cId="1687043045" sldId="2851"/>
            <ac:spMk id="2" creationId="{0C267851-7039-401E-AFFE-00648374F682}"/>
          </ac:spMkLst>
        </pc:spChg>
        <pc:spChg chg="mod">
          <ac:chgData name="明智 高" userId="13106cc9a47d8e8b" providerId="LiveId" clId="{6C3B6047-5741-4DD8-98E9-EB8396CA50CE}" dt="2021-04-07T05:39:36.130" v="633" actId="6549"/>
          <ac:spMkLst>
            <pc:docMk/>
            <pc:sldMk cId="1687043045" sldId="2851"/>
            <ac:spMk id="3" creationId="{2FE505E7-1A6F-4B72-A551-A786EFC23A42}"/>
          </ac:spMkLst>
        </pc:spChg>
        <pc:picChg chg="add mod">
          <ac:chgData name="明智 高" userId="13106cc9a47d8e8b" providerId="LiveId" clId="{6C3B6047-5741-4DD8-98E9-EB8396CA50CE}" dt="2021-04-07T05:53:58.143" v="891" actId="1076"/>
          <ac:picMkLst>
            <pc:docMk/>
            <pc:sldMk cId="1687043045" sldId="2851"/>
            <ac:picMk id="4" creationId="{FF18FDDF-7841-4EA4-80EF-81F2C1AF0614}"/>
          </ac:picMkLst>
        </pc:picChg>
      </pc:sldChg>
      <pc:sldChg chg="modSp add del mod">
        <pc:chgData name="明智 高" userId="13106cc9a47d8e8b" providerId="LiveId" clId="{6C3B6047-5741-4DD8-98E9-EB8396CA50CE}" dt="2021-04-07T05:16:20.731" v="316" actId="47"/>
        <pc:sldMkLst>
          <pc:docMk/>
          <pc:sldMk cId="4263967246" sldId="2852"/>
        </pc:sldMkLst>
        <pc:spChg chg="mod">
          <ac:chgData name="明智 高" userId="13106cc9a47d8e8b" providerId="LiveId" clId="{6C3B6047-5741-4DD8-98E9-EB8396CA50CE}" dt="2021-04-07T05:16:15.959" v="314" actId="21"/>
          <ac:spMkLst>
            <pc:docMk/>
            <pc:sldMk cId="4263967246" sldId="2852"/>
            <ac:spMk id="2" creationId="{AE79FD9B-F08D-4E30-B56E-47CC83AB35B9}"/>
          </ac:spMkLst>
        </pc:spChg>
      </pc:sldChg>
      <pc:sldChg chg="modSp add del mod">
        <pc:chgData name="明智 高" userId="13106cc9a47d8e8b" providerId="LiveId" clId="{6C3B6047-5741-4DD8-98E9-EB8396CA50CE}" dt="2021-04-07T05:16:31.899" v="320" actId="47"/>
        <pc:sldMkLst>
          <pc:docMk/>
          <pc:sldMk cId="2856889139" sldId="2853"/>
        </pc:sldMkLst>
        <pc:spChg chg="mod">
          <ac:chgData name="明智 高" userId="13106cc9a47d8e8b" providerId="LiveId" clId="{6C3B6047-5741-4DD8-98E9-EB8396CA50CE}" dt="2021-04-07T05:16:26.534" v="318" actId="21"/>
          <ac:spMkLst>
            <pc:docMk/>
            <pc:sldMk cId="2856889139" sldId="2853"/>
            <ac:spMk id="2" creationId="{AE79FD9B-F08D-4E30-B56E-47CC83AB35B9}"/>
          </ac:spMkLst>
        </pc:spChg>
      </pc:sldChg>
      <pc:sldChg chg="modSp add del mod ord">
        <pc:chgData name="明智 高" userId="13106cc9a47d8e8b" providerId="LiveId" clId="{6C3B6047-5741-4DD8-98E9-EB8396CA50CE}" dt="2021-04-07T05:16:47.688" v="325" actId="47"/>
        <pc:sldMkLst>
          <pc:docMk/>
          <pc:sldMk cId="2313938895" sldId="2854"/>
        </pc:sldMkLst>
        <pc:spChg chg="mod">
          <ac:chgData name="明智 高" userId="13106cc9a47d8e8b" providerId="LiveId" clId="{6C3B6047-5741-4DD8-98E9-EB8396CA50CE}" dt="2021-04-07T05:16:43.975" v="323" actId="21"/>
          <ac:spMkLst>
            <pc:docMk/>
            <pc:sldMk cId="2313938895" sldId="2854"/>
            <ac:spMk id="2" creationId="{AE79FD9B-F08D-4E30-B56E-47CC83AB35B9}"/>
          </ac:spMkLst>
        </pc:spChg>
      </pc:sldChg>
      <pc:sldChg chg="addSp delSp modSp new mod ord">
        <pc:chgData name="明智 高" userId="13106cc9a47d8e8b" providerId="LiveId" clId="{6C3B6047-5741-4DD8-98E9-EB8396CA50CE}" dt="2021-04-07T05:15:51.013" v="307" actId="478"/>
        <pc:sldMkLst>
          <pc:docMk/>
          <pc:sldMk cId="109160451" sldId="2855"/>
        </pc:sldMkLst>
        <pc:spChg chg="mod">
          <ac:chgData name="明智 高" userId="13106cc9a47d8e8b" providerId="LiveId" clId="{6C3B6047-5741-4DD8-98E9-EB8396CA50CE}" dt="2021-04-07T05:15:36.530" v="304"/>
          <ac:spMkLst>
            <pc:docMk/>
            <pc:sldMk cId="109160451" sldId="2855"/>
            <ac:spMk id="2" creationId="{35D57823-01E8-4A07-81B2-BB6FD00771FE}"/>
          </ac:spMkLst>
        </pc:spChg>
        <pc:spChg chg="del">
          <ac:chgData name="明智 高" userId="13106cc9a47d8e8b" providerId="LiveId" clId="{6C3B6047-5741-4DD8-98E9-EB8396CA50CE}" dt="2021-04-07T05:15:51.013" v="307" actId="478"/>
          <ac:spMkLst>
            <pc:docMk/>
            <pc:sldMk cId="109160451" sldId="2855"/>
            <ac:spMk id="3" creationId="{74DFB927-E661-4192-983B-55CAB15FAFCA}"/>
          </ac:spMkLst>
        </pc:spChg>
        <pc:picChg chg="add mod">
          <ac:chgData name="明智 高" userId="13106cc9a47d8e8b" providerId="LiveId" clId="{6C3B6047-5741-4DD8-98E9-EB8396CA50CE}" dt="2021-04-07T05:15:44.576" v="306"/>
          <ac:picMkLst>
            <pc:docMk/>
            <pc:sldMk cId="109160451" sldId="2855"/>
            <ac:picMk id="4" creationId="{B5428099-A959-4799-A369-DB79DCB4C2D4}"/>
          </ac:picMkLst>
        </pc:picChg>
        <pc:picChg chg="add mod">
          <ac:chgData name="明智 高" userId="13106cc9a47d8e8b" providerId="LiveId" clId="{6C3B6047-5741-4DD8-98E9-EB8396CA50CE}" dt="2021-04-07T05:15:44.576" v="306"/>
          <ac:picMkLst>
            <pc:docMk/>
            <pc:sldMk cId="109160451" sldId="2855"/>
            <ac:picMk id="5" creationId="{7A981919-185E-461C-A58F-D014CA9CB860}"/>
          </ac:picMkLst>
        </pc:picChg>
        <pc:picChg chg="add mod">
          <ac:chgData name="明智 高" userId="13106cc9a47d8e8b" providerId="LiveId" clId="{6C3B6047-5741-4DD8-98E9-EB8396CA50CE}" dt="2021-04-07T05:15:44.576" v="306"/>
          <ac:picMkLst>
            <pc:docMk/>
            <pc:sldMk cId="109160451" sldId="2855"/>
            <ac:picMk id="6" creationId="{6DAF909D-BBE8-4C00-96D7-D31374D07F0F}"/>
          </ac:picMkLst>
        </pc:picChg>
        <pc:picChg chg="add mod">
          <ac:chgData name="明智 高" userId="13106cc9a47d8e8b" providerId="LiveId" clId="{6C3B6047-5741-4DD8-98E9-EB8396CA50CE}" dt="2021-04-07T05:15:44.576" v="306"/>
          <ac:picMkLst>
            <pc:docMk/>
            <pc:sldMk cId="109160451" sldId="2855"/>
            <ac:picMk id="7" creationId="{710ADB73-7B32-4A12-94C4-CDAEAE608719}"/>
          </ac:picMkLst>
        </pc:picChg>
        <pc:picChg chg="add mod">
          <ac:chgData name="明智 高" userId="13106cc9a47d8e8b" providerId="LiveId" clId="{6C3B6047-5741-4DD8-98E9-EB8396CA50CE}" dt="2021-04-07T05:15:44.576" v="306"/>
          <ac:picMkLst>
            <pc:docMk/>
            <pc:sldMk cId="109160451" sldId="2855"/>
            <ac:picMk id="8" creationId="{7EDD3E21-5A3F-43E5-B951-43903FD40F42}"/>
          </ac:picMkLst>
        </pc:picChg>
        <pc:picChg chg="add mod">
          <ac:chgData name="明智 高" userId="13106cc9a47d8e8b" providerId="LiveId" clId="{6C3B6047-5741-4DD8-98E9-EB8396CA50CE}" dt="2021-04-07T05:15:44.576" v="306"/>
          <ac:picMkLst>
            <pc:docMk/>
            <pc:sldMk cId="109160451" sldId="2855"/>
            <ac:picMk id="9" creationId="{E00DE80F-E371-4368-B2AE-C7914F4075E0}"/>
          </ac:picMkLst>
        </pc:picChg>
      </pc:sldChg>
      <pc:sldChg chg="addSp delSp modSp new mod">
        <pc:chgData name="明智 高" userId="13106cc9a47d8e8b" providerId="LiveId" clId="{6C3B6047-5741-4DD8-98E9-EB8396CA50CE}" dt="2021-04-07T05:26:18.758" v="357" actId="6549"/>
        <pc:sldMkLst>
          <pc:docMk/>
          <pc:sldMk cId="1453818550" sldId="2856"/>
        </pc:sldMkLst>
        <pc:spChg chg="mod">
          <ac:chgData name="明智 高" userId="13106cc9a47d8e8b" providerId="LiveId" clId="{6C3B6047-5741-4DD8-98E9-EB8396CA50CE}" dt="2021-04-07T05:25:35.164" v="349" actId="1076"/>
          <ac:spMkLst>
            <pc:docMk/>
            <pc:sldMk cId="1453818550" sldId="2856"/>
            <ac:spMk id="2" creationId="{F2BBCCE6-0472-4F76-8A76-B427B9379BAC}"/>
          </ac:spMkLst>
        </pc:spChg>
        <pc:spChg chg="del">
          <ac:chgData name="明智 高" userId="13106cc9a47d8e8b" providerId="LiveId" clId="{6C3B6047-5741-4DD8-98E9-EB8396CA50CE}" dt="2021-04-07T05:25:20.501" v="342" actId="478"/>
          <ac:spMkLst>
            <pc:docMk/>
            <pc:sldMk cId="1453818550" sldId="2856"/>
            <ac:spMk id="3" creationId="{842CFDF0-BC80-4ACA-9DDF-821B643F1211}"/>
          </ac:spMkLst>
        </pc:spChg>
        <pc:graphicFrameChg chg="add mod modGraphic">
          <ac:chgData name="明智 高" userId="13106cc9a47d8e8b" providerId="LiveId" clId="{6C3B6047-5741-4DD8-98E9-EB8396CA50CE}" dt="2021-04-07T05:26:18.758" v="357" actId="6549"/>
          <ac:graphicFrameMkLst>
            <pc:docMk/>
            <pc:sldMk cId="1453818550" sldId="2856"/>
            <ac:graphicFrameMk id="4" creationId="{9B9B9E3C-D009-4D79-AEEF-44355174E9CF}"/>
          </ac:graphicFrameMkLst>
        </pc:graphicFrameChg>
      </pc:sldChg>
      <pc:sldChg chg="addSp delSp modSp add mod">
        <pc:chgData name="明智 高" userId="13106cc9a47d8e8b" providerId="LiveId" clId="{6C3B6047-5741-4DD8-98E9-EB8396CA50CE}" dt="2021-04-07T05:54:33.902" v="900" actId="1076"/>
        <pc:sldMkLst>
          <pc:docMk/>
          <pc:sldMk cId="4263815564" sldId="2857"/>
        </pc:sldMkLst>
        <pc:spChg chg="mod">
          <ac:chgData name="明智 高" userId="13106cc9a47d8e8b" providerId="LiveId" clId="{6C3B6047-5741-4DD8-98E9-EB8396CA50CE}" dt="2021-04-07T05:16:19.193" v="315"/>
          <ac:spMkLst>
            <pc:docMk/>
            <pc:sldMk cId="4263815564" sldId="2857"/>
            <ac:spMk id="2" creationId="{F2BBCCE6-0472-4F76-8A76-B427B9379BAC}"/>
          </ac:spMkLst>
        </pc:spChg>
        <pc:spChg chg="del">
          <ac:chgData name="明智 高" userId="13106cc9a47d8e8b" providerId="LiveId" clId="{6C3B6047-5741-4DD8-98E9-EB8396CA50CE}" dt="2021-04-07T05:51:03.691" v="883" actId="478"/>
          <ac:spMkLst>
            <pc:docMk/>
            <pc:sldMk cId="4263815564" sldId="2857"/>
            <ac:spMk id="3" creationId="{842CFDF0-BC80-4ACA-9DDF-821B643F1211}"/>
          </ac:spMkLst>
        </pc:spChg>
        <pc:picChg chg="add del mod">
          <ac:chgData name="明智 高" userId="13106cc9a47d8e8b" providerId="LiveId" clId="{6C3B6047-5741-4DD8-98E9-EB8396CA50CE}" dt="2021-04-07T05:53:49.554" v="889" actId="21"/>
          <ac:picMkLst>
            <pc:docMk/>
            <pc:sldMk cId="4263815564" sldId="2857"/>
            <ac:picMk id="4" creationId="{7A9D8D66-B64F-43F7-AC19-EB0CA99DF6D6}"/>
          </ac:picMkLst>
        </pc:picChg>
        <pc:picChg chg="add mod">
          <ac:chgData name="明智 高" userId="13106cc9a47d8e8b" providerId="LiveId" clId="{6C3B6047-5741-4DD8-98E9-EB8396CA50CE}" dt="2021-04-07T05:54:33.902" v="900" actId="1076"/>
          <ac:picMkLst>
            <pc:docMk/>
            <pc:sldMk cId="4263815564" sldId="2857"/>
            <ac:picMk id="6" creationId="{FB279504-720C-40AE-B053-1C1982CBE219}"/>
          </ac:picMkLst>
        </pc:picChg>
      </pc:sldChg>
      <pc:sldChg chg="addSp delSp modSp new mod ord">
        <pc:chgData name="明智 高" userId="13106cc9a47d8e8b" providerId="LiveId" clId="{6C3B6047-5741-4DD8-98E9-EB8396CA50CE}" dt="2021-04-07T05:56:37.003" v="909" actId="208"/>
        <pc:sldMkLst>
          <pc:docMk/>
          <pc:sldMk cId="491076955" sldId="2858"/>
        </pc:sldMkLst>
        <pc:spChg chg="mod">
          <ac:chgData name="明智 高" userId="13106cc9a47d8e8b" providerId="LiveId" clId="{6C3B6047-5741-4DD8-98E9-EB8396CA50CE}" dt="2021-04-07T05:39:19.014" v="621" actId="6549"/>
          <ac:spMkLst>
            <pc:docMk/>
            <pc:sldMk cId="491076955" sldId="2858"/>
            <ac:spMk id="2" creationId="{69A22C2A-E9DA-4FAB-B208-5C9B46421152}"/>
          </ac:spMkLst>
        </pc:spChg>
        <pc:spChg chg="del">
          <ac:chgData name="明智 高" userId="13106cc9a47d8e8b" providerId="LiveId" clId="{6C3B6047-5741-4DD8-98E9-EB8396CA50CE}" dt="2021-04-07T05:55:50.223" v="901" actId="931"/>
          <ac:spMkLst>
            <pc:docMk/>
            <pc:sldMk cId="491076955" sldId="2858"/>
            <ac:spMk id="3" creationId="{3BFB9A34-0A10-4BC2-AF02-13E0BB4BE3C8}"/>
          </ac:spMkLst>
        </pc:spChg>
        <pc:picChg chg="add mod">
          <ac:chgData name="明智 高" userId="13106cc9a47d8e8b" providerId="LiveId" clId="{6C3B6047-5741-4DD8-98E9-EB8396CA50CE}" dt="2021-04-07T05:56:37.003" v="909" actId="208"/>
          <ac:picMkLst>
            <pc:docMk/>
            <pc:sldMk cId="491076955" sldId="2858"/>
            <ac:picMk id="5" creationId="{DD16380F-910D-407E-9571-9C5A6C701DB7}"/>
          </ac:picMkLst>
        </pc:picChg>
      </pc:sldChg>
      <pc:sldChg chg="addSp modSp new mod modClrScheme chgLayout">
        <pc:chgData name="明智 高" userId="13106cc9a47d8e8b" providerId="LiveId" clId="{6C3B6047-5741-4DD8-98E9-EB8396CA50CE}" dt="2021-04-07T05:50:11.982" v="882" actId="1076"/>
        <pc:sldMkLst>
          <pc:docMk/>
          <pc:sldMk cId="1286991202" sldId="2859"/>
        </pc:sldMkLst>
        <pc:spChg chg="add mod">
          <ac:chgData name="明智 高" userId="13106cc9a47d8e8b" providerId="LiveId" clId="{6C3B6047-5741-4DD8-98E9-EB8396CA50CE}" dt="2021-04-07T05:16:46.584" v="324"/>
          <ac:spMkLst>
            <pc:docMk/>
            <pc:sldMk cId="1286991202" sldId="2859"/>
            <ac:spMk id="2" creationId="{3D785A05-3A39-4A45-8D50-762D4B7021F8}"/>
          </ac:spMkLst>
        </pc:spChg>
        <pc:spChg chg="add mod">
          <ac:chgData name="明智 高" userId="13106cc9a47d8e8b" providerId="LiveId" clId="{6C3B6047-5741-4DD8-98E9-EB8396CA50CE}" dt="2021-04-07T05:46:06.218" v="877"/>
          <ac:spMkLst>
            <pc:docMk/>
            <pc:sldMk cId="1286991202" sldId="2859"/>
            <ac:spMk id="3" creationId="{6A1D57BC-CF1A-4F82-AB97-A6F5261A1F94}"/>
          </ac:spMkLst>
        </pc:spChg>
        <pc:picChg chg="add mod">
          <ac:chgData name="明智 高" userId="13106cc9a47d8e8b" providerId="LiveId" clId="{6C3B6047-5741-4DD8-98E9-EB8396CA50CE}" dt="2021-04-07T05:50:06.126" v="880" actId="1076"/>
          <ac:picMkLst>
            <pc:docMk/>
            <pc:sldMk cId="1286991202" sldId="2859"/>
            <ac:picMk id="4" creationId="{7B0ABB25-8F89-4792-B61D-9DCD0B0DBD4F}"/>
          </ac:picMkLst>
        </pc:picChg>
        <pc:picChg chg="add mod">
          <ac:chgData name="明智 高" userId="13106cc9a47d8e8b" providerId="LiveId" clId="{6C3B6047-5741-4DD8-98E9-EB8396CA50CE}" dt="2021-04-07T05:50:11.982" v="882" actId="1076"/>
          <ac:picMkLst>
            <pc:docMk/>
            <pc:sldMk cId="1286991202" sldId="2859"/>
            <ac:picMk id="5" creationId="{18CA8DA0-6744-415C-84DC-E708F4B64B70}"/>
          </ac:picMkLst>
        </pc:picChg>
        <pc:picChg chg="add mod">
          <ac:chgData name="明智 高" userId="13106cc9a47d8e8b" providerId="LiveId" clId="{6C3B6047-5741-4DD8-98E9-EB8396CA50CE}" dt="2021-04-07T05:50:09.055" v="881" actId="1076"/>
          <ac:picMkLst>
            <pc:docMk/>
            <pc:sldMk cId="1286991202" sldId="2859"/>
            <ac:picMk id="6" creationId="{B8198CF0-47EE-4462-9426-84647A81E8E5}"/>
          </ac:picMkLst>
        </pc:picChg>
      </pc:sldChg>
      <pc:sldChg chg="modSp add mod">
        <pc:chgData name="明智 高" userId="13106cc9a47d8e8b" providerId="LiveId" clId="{6C3B6047-5741-4DD8-98E9-EB8396CA50CE}" dt="2021-04-07T06:14:56.233" v="1101" actId="242"/>
        <pc:sldMkLst>
          <pc:docMk/>
          <pc:sldMk cId="3353054376" sldId="2860"/>
        </pc:sldMkLst>
        <pc:graphicFrameChg chg="mod modGraphic">
          <ac:chgData name="明智 高" userId="13106cc9a47d8e8b" providerId="LiveId" clId="{6C3B6047-5741-4DD8-98E9-EB8396CA50CE}" dt="2021-04-07T06:14:56.233" v="1101" actId="242"/>
          <ac:graphicFrameMkLst>
            <pc:docMk/>
            <pc:sldMk cId="3353054376" sldId="2860"/>
            <ac:graphicFrameMk id="4" creationId="{0D1FAFDB-B3B7-4431-A19A-D19541254B30}"/>
          </ac:graphicFrameMkLst>
        </pc:graphicFrameChg>
      </pc:sldChg>
      <pc:sldChg chg="addSp delSp modSp new mod">
        <pc:chgData name="明智 高" userId="13106cc9a47d8e8b" providerId="LiveId" clId="{6C3B6047-5741-4DD8-98E9-EB8396CA50CE}" dt="2021-04-07T05:36:43.133" v="600" actId="1076"/>
        <pc:sldMkLst>
          <pc:docMk/>
          <pc:sldMk cId="3359660822" sldId="2861"/>
        </pc:sldMkLst>
        <pc:spChg chg="add mod">
          <ac:chgData name="明智 高" userId="13106cc9a47d8e8b" providerId="LiveId" clId="{6C3B6047-5741-4DD8-98E9-EB8396CA50CE}" dt="2021-04-07T05:32:08.407" v="443" actId="1582"/>
          <ac:spMkLst>
            <pc:docMk/>
            <pc:sldMk cId="3359660822" sldId="2861"/>
            <ac:spMk id="3" creationId="{9E490F93-6E79-4633-B7E1-9A9C4238DBA8}"/>
          </ac:spMkLst>
        </pc:spChg>
        <pc:spChg chg="add del mod">
          <ac:chgData name="明智 高" userId="13106cc9a47d8e8b" providerId="LiveId" clId="{6C3B6047-5741-4DD8-98E9-EB8396CA50CE}" dt="2021-04-07T05:36:31.560" v="589" actId="478"/>
          <ac:spMkLst>
            <pc:docMk/>
            <pc:sldMk cId="3359660822" sldId="2861"/>
            <ac:spMk id="4" creationId="{C3B4A344-4997-40C8-8BDF-C625F2F52198}"/>
          </ac:spMkLst>
        </pc:spChg>
        <pc:spChg chg="add mod">
          <ac:chgData name="明智 高" userId="13106cc9a47d8e8b" providerId="LiveId" clId="{6C3B6047-5741-4DD8-98E9-EB8396CA50CE}" dt="2021-04-07T05:36:43.133" v="600" actId="1076"/>
          <ac:spMkLst>
            <pc:docMk/>
            <pc:sldMk cId="3359660822" sldId="2861"/>
            <ac:spMk id="5" creationId="{02F53994-8CDC-48AF-A41B-0C8BB1796B29}"/>
          </ac:spMkLst>
        </pc:spChg>
        <pc:graphicFrameChg chg="add mod modGraphic">
          <ac:chgData name="明智 高" userId="13106cc9a47d8e8b" providerId="LiveId" clId="{6C3B6047-5741-4DD8-98E9-EB8396CA50CE}" dt="2021-04-07T05:33:33.195" v="494" actId="12269"/>
          <ac:graphicFrameMkLst>
            <pc:docMk/>
            <pc:sldMk cId="3359660822" sldId="2861"/>
            <ac:graphicFrameMk id="2" creationId="{A0734DB9-31D3-4475-A92C-D57DF6B2B748}"/>
          </ac:graphicFrameMkLst>
        </pc:graphicFrameChg>
      </pc:sldChg>
      <pc:sldChg chg="addSp modSp add mod">
        <pc:chgData name="明智 高" userId="13106cc9a47d8e8b" providerId="LiveId" clId="{6C3B6047-5741-4DD8-98E9-EB8396CA50CE}" dt="2021-04-07T05:36:18.116" v="588" actId="1076"/>
        <pc:sldMkLst>
          <pc:docMk/>
          <pc:sldMk cId="3512008760" sldId="2862"/>
        </pc:sldMkLst>
        <pc:spChg chg="add mod">
          <ac:chgData name="明智 高" userId="13106cc9a47d8e8b" providerId="LiveId" clId="{6C3B6047-5741-4DD8-98E9-EB8396CA50CE}" dt="2021-04-07T05:36:18.116" v="588" actId="1076"/>
          <ac:spMkLst>
            <pc:docMk/>
            <pc:sldMk cId="3512008760" sldId="2862"/>
            <ac:spMk id="4" creationId="{7DB0A92F-8366-496E-AA2D-960990C78E05}"/>
          </ac:spMkLst>
        </pc:spChg>
        <pc:graphicFrameChg chg="mod">
          <ac:chgData name="明智 高" userId="13106cc9a47d8e8b" providerId="LiveId" clId="{6C3B6047-5741-4DD8-98E9-EB8396CA50CE}" dt="2021-04-07T05:33:44.678" v="502"/>
          <ac:graphicFrameMkLst>
            <pc:docMk/>
            <pc:sldMk cId="3512008760" sldId="2862"/>
            <ac:graphicFrameMk id="2" creationId="{A0734DB9-31D3-4475-A92C-D57DF6B2B748}"/>
          </ac:graphicFrameMkLst>
        </pc:graphicFrameChg>
      </pc:sldChg>
      <pc:sldChg chg="modSp add mod">
        <pc:chgData name="明智 高" userId="13106cc9a47d8e8b" providerId="LiveId" clId="{6C3B6047-5741-4DD8-98E9-EB8396CA50CE}" dt="2021-04-07T06:10:34.751" v="930" actId="1076"/>
        <pc:sldMkLst>
          <pc:docMk/>
          <pc:sldMk cId="2905041275" sldId="3363"/>
        </pc:sldMkLst>
        <pc:spChg chg="mod">
          <ac:chgData name="明智 高" userId="13106cc9a47d8e8b" providerId="LiveId" clId="{6C3B6047-5741-4DD8-98E9-EB8396CA50CE}" dt="2021-04-07T06:10:34.751" v="930" actId="1076"/>
          <ac:spMkLst>
            <pc:docMk/>
            <pc:sldMk cId="2905041275" sldId="3363"/>
            <ac:spMk id="2" creationId="{CD5731D0-0E93-4AF6-BC32-61FDFEC6C645}"/>
          </ac:spMkLst>
        </pc:spChg>
        <pc:spChg chg="mod">
          <ac:chgData name="明智 高" userId="13106cc9a47d8e8b" providerId="LiveId" clId="{6C3B6047-5741-4DD8-98E9-EB8396CA50CE}" dt="2021-04-07T06:10:30.063" v="929" actId="14100"/>
          <ac:spMkLst>
            <pc:docMk/>
            <pc:sldMk cId="2905041275" sldId="3363"/>
            <ac:spMk id="3" creationId="{973E8F77-6279-4FEE-BDFA-45700C271B14}"/>
          </ac:spMkLst>
        </pc:spChg>
      </pc:sldChg>
      <pc:sldChg chg="modSp add mod">
        <pc:chgData name="明智 高" userId="13106cc9a47d8e8b" providerId="LiveId" clId="{6C3B6047-5741-4DD8-98E9-EB8396CA50CE}" dt="2021-04-07T06:11:25.735" v="944" actId="1076"/>
        <pc:sldMkLst>
          <pc:docMk/>
          <pc:sldMk cId="3320219806" sldId="3364"/>
        </pc:sldMkLst>
        <pc:spChg chg="mod">
          <ac:chgData name="明智 高" userId="13106cc9a47d8e8b" providerId="LiveId" clId="{6C3B6047-5741-4DD8-98E9-EB8396CA50CE}" dt="2021-04-07T06:11:07.543" v="939" actId="1076"/>
          <ac:spMkLst>
            <pc:docMk/>
            <pc:sldMk cId="3320219806" sldId="3364"/>
            <ac:spMk id="2" creationId="{CD5731D0-0E93-4AF6-BC32-61FDFEC6C645}"/>
          </ac:spMkLst>
        </pc:spChg>
        <pc:spChg chg="mod">
          <ac:chgData name="明智 高" userId="13106cc9a47d8e8b" providerId="LiveId" clId="{6C3B6047-5741-4DD8-98E9-EB8396CA50CE}" dt="2021-04-07T06:11:25.735" v="944" actId="1076"/>
          <ac:spMkLst>
            <pc:docMk/>
            <pc:sldMk cId="3320219806" sldId="3364"/>
            <ac:spMk id="3" creationId="{973E8F77-6279-4FEE-BDFA-45700C271B14}"/>
          </ac:spMkLst>
        </pc:spChg>
      </pc:sldChg>
      <pc:sldMasterChg chg="modSp modSldLayout">
        <pc:chgData name="明智 高" userId="13106cc9a47d8e8b" providerId="LiveId" clId="{6C3B6047-5741-4DD8-98E9-EB8396CA50CE}" dt="2021-04-07T05:14:31.012" v="295" actId="14100"/>
        <pc:sldMasterMkLst>
          <pc:docMk/>
          <pc:sldMasterMk cId="0" sldId="2147483648"/>
        </pc:sldMasterMkLst>
        <pc:spChg chg="mod">
          <ac:chgData name="明智 高" userId="13106cc9a47d8e8b" providerId="LiveId" clId="{6C3B6047-5741-4DD8-98E9-EB8396CA50CE}" dt="2021-04-07T05:14:12.003" v="291" actId="403"/>
          <ac:spMkLst>
            <pc:docMk/>
            <pc:sldMasterMk cId="0" sldId="2147483648"/>
            <ac:spMk id="3" creationId="{00000000-0000-0000-0000-000000000000}"/>
          </ac:spMkLst>
        </pc:spChg>
        <pc:sldLayoutChg chg="modSp mod">
          <pc:chgData name="明智 高" userId="13106cc9a47d8e8b" providerId="LiveId" clId="{6C3B6047-5741-4DD8-98E9-EB8396CA50CE}" dt="2021-04-07T05:14:31.012" v="295" actId="14100"/>
          <pc:sldLayoutMkLst>
            <pc:docMk/>
            <pc:sldMasterMk cId="0" sldId="2147483648"/>
            <pc:sldLayoutMk cId="0" sldId="2147483652"/>
          </pc:sldLayoutMkLst>
          <pc:spChg chg="mod">
            <ac:chgData name="明智 高" userId="13106cc9a47d8e8b" providerId="LiveId" clId="{6C3B6047-5741-4DD8-98E9-EB8396CA50CE}" dt="2021-04-07T05:14:27.108" v="294" actId="1410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明智 高" userId="13106cc9a47d8e8b" providerId="LiveId" clId="{6C3B6047-5741-4DD8-98E9-EB8396CA50CE}" dt="2021-04-07T05:14:31.012" v="295" actId="1410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明智 高" userId="13106cc9a47d8e8b" providerId="LiveId" clId="{6C3B6047-5741-4DD8-98E9-EB8396CA50CE}" dt="2021-04-07T05:14:23.776" v="292" actId="1410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</pc:sldMasterChg>
    </pc:docChg>
  </pc:docChgLst>
  <pc:docChgLst>
    <pc:chgData name="明智 高" userId="13106cc9a47d8e8b" providerId="LiveId" clId="{B22C9318-A2BE-4DAB-8E59-CA29D2F49325}"/>
    <pc:docChg chg="custSel addSld delSld modSld sldOrd delMainMaster">
      <pc:chgData name="明智 高" userId="13106cc9a47d8e8b" providerId="LiveId" clId="{B22C9318-A2BE-4DAB-8E59-CA29D2F49325}" dt="2024-03-10T04:04:34.692" v="229" actId="1076"/>
      <pc:docMkLst>
        <pc:docMk/>
      </pc:docMkLst>
      <pc:sldChg chg="del">
        <pc:chgData name="明智 高" userId="13106cc9a47d8e8b" providerId="LiveId" clId="{B22C9318-A2BE-4DAB-8E59-CA29D2F49325}" dt="2024-03-10T03:51:51.209" v="77" actId="47"/>
        <pc:sldMkLst>
          <pc:docMk/>
          <pc:sldMk cId="957758554" sldId="581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3002031152" sldId="587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2930512314" sldId="2042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2069847319" sldId="2074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271900168" sldId="2075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2279372396" sldId="2585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4137275689" sldId="2798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231692454" sldId="2835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1086594580" sldId="2845"/>
        </pc:sldMkLst>
      </pc:sldChg>
      <pc:sldChg chg="addSp delSp modSp del mod">
        <pc:chgData name="明智 高" userId="13106cc9a47d8e8b" providerId="LiveId" clId="{B22C9318-A2BE-4DAB-8E59-CA29D2F49325}" dt="2024-03-10T04:03:47.872" v="222" actId="47"/>
        <pc:sldMkLst>
          <pc:docMk/>
          <pc:sldMk cId="2908348990" sldId="2846"/>
        </pc:sldMkLst>
        <pc:spChg chg="mod">
          <ac:chgData name="明智 高" userId="13106cc9a47d8e8b" providerId="LiveId" clId="{B22C9318-A2BE-4DAB-8E59-CA29D2F49325}" dt="2024-03-10T03:56:42.412" v="95" actId="14100"/>
          <ac:spMkLst>
            <pc:docMk/>
            <pc:sldMk cId="2908348990" sldId="2846"/>
            <ac:spMk id="2" creationId="{00000000-0000-0000-0000-000000000000}"/>
          </ac:spMkLst>
        </pc:spChg>
        <pc:spChg chg="mod">
          <ac:chgData name="明智 高" userId="13106cc9a47d8e8b" providerId="LiveId" clId="{B22C9318-A2BE-4DAB-8E59-CA29D2F49325}" dt="2024-03-10T03:59:22.197" v="108" actId="1076"/>
          <ac:spMkLst>
            <pc:docMk/>
            <pc:sldMk cId="2908348990" sldId="2846"/>
            <ac:spMk id="3" creationId="{00000000-0000-0000-0000-000000000000}"/>
          </ac:spMkLst>
        </pc:spChg>
        <pc:picChg chg="del">
          <ac:chgData name="明智 高" userId="13106cc9a47d8e8b" providerId="LiveId" clId="{B22C9318-A2BE-4DAB-8E59-CA29D2F49325}" dt="2024-03-10T03:50:39.649" v="0" actId="478"/>
          <ac:picMkLst>
            <pc:docMk/>
            <pc:sldMk cId="2908348990" sldId="2846"/>
            <ac:picMk id="5" creationId="{F867722A-7FE5-4ED9-AED3-30B47618DF7C}"/>
          </ac:picMkLst>
        </pc:picChg>
        <pc:picChg chg="del">
          <ac:chgData name="明智 高" userId="13106cc9a47d8e8b" providerId="LiveId" clId="{B22C9318-A2BE-4DAB-8E59-CA29D2F49325}" dt="2024-03-10T03:50:42.215" v="4" actId="478"/>
          <ac:picMkLst>
            <pc:docMk/>
            <pc:sldMk cId="2908348990" sldId="2846"/>
            <ac:picMk id="6" creationId="{1C1762F0-AA78-4CFC-BF78-3A81D38B2B33}"/>
          </ac:picMkLst>
        </pc:picChg>
        <pc:picChg chg="del">
          <ac:chgData name="明智 高" userId="13106cc9a47d8e8b" providerId="LiveId" clId="{B22C9318-A2BE-4DAB-8E59-CA29D2F49325}" dt="2024-03-10T03:50:41.623" v="3" actId="478"/>
          <ac:picMkLst>
            <pc:docMk/>
            <pc:sldMk cId="2908348990" sldId="2846"/>
            <ac:picMk id="7" creationId="{AAE23725-55C5-489C-93BB-1C7BB30CB6B1}"/>
          </ac:picMkLst>
        </pc:picChg>
        <pc:picChg chg="del">
          <ac:chgData name="明智 高" userId="13106cc9a47d8e8b" providerId="LiveId" clId="{B22C9318-A2BE-4DAB-8E59-CA29D2F49325}" dt="2024-03-10T03:50:40.543" v="1" actId="478"/>
          <ac:picMkLst>
            <pc:docMk/>
            <pc:sldMk cId="2908348990" sldId="2846"/>
            <ac:picMk id="8" creationId="{01FBAEA5-367B-409E-A9E2-0E04E3F16150}"/>
          </ac:picMkLst>
        </pc:picChg>
        <pc:picChg chg="del">
          <ac:chgData name="明智 高" userId="13106cc9a47d8e8b" providerId="LiveId" clId="{B22C9318-A2BE-4DAB-8E59-CA29D2F49325}" dt="2024-03-10T03:50:41.056" v="2" actId="478"/>
          <ac:picMkLst>
            <pc:docMk/>
            <pc:sldMk cId="2908348990" sldId="2846"/>
            <ac:picMk id="9" creationId="{551EF4F4-CA2C-4E24-A806-2A8786A6DE77}"/>
          </ac:picMkLst>
        </pc:picChg>
        <pc:picChg chg="add mod">
          <ac:chgData name="明智 高" userId="13106cc9a47d8e8b" providerId="LiveId" clId="{B22C9318-A2BE-4DAB-8E59-CA29D2F49325}" dt="2024-03-10T03:59:20.034" v="107" actId="14100"/>
          <ac:picMkLst>
            <pc:docMk/>
            <pc:sldMk cId="2908348990" sldId="2846"/>
            <ac:picMk id="10" creationId="{E7D773C6-6E7F-8C55-C441-F42847EF8C5D}"/>
          </ac:picMkLst>
        </pc:picChg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3353981879" sldId="2849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1687043045" sldId="2851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109160451" sldId="2855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1453818550" sldId="2856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4263815564" sldId="2857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491076955" sldId="2858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1286991202" sldId="2859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3353054376" sldId="2860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3359660822" sldId="2861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3512008760" sldId="2862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2905041275" sldId="3363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3320219806" sldId="3364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1602948342" sldId="3367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4215696830" sldId="3368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3329263231" sldId="3371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3828873345" sldId="3372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1217500080" sldId="3373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3244656891" sldId="3374"/>
        </pc:sldMkLst>
      </pc:sldChg>
      <pc:sldChg chg="del">
        <pc:chgData name="明智 高" userId="13106cc9a47d8e8b" providerId="LiveId" clId="{B22C9318-A2BE-4DAB-8E59-CA29D2F49325}" dt="2024-03-10T03:51:51.209" v="77" actId="47"/>
        <pc:sldMkLst>
          <pc:docMk/>
          <pc:sldMk cId="1499995287" sldId="3375"/>
        </pc:sldMkLst>
      </pc:sldChg>
      <pc:sldChg chg="modSp mod">
        <pc:chgData name="明智 高" userId="13106cc9a47d8e8b" providerId="LiveId" clId="{B22C9318-A2BE-4DAB-8E59-CA29D2F49325}" dt="2024-03-10T03:59:46.354" v="142" actId="20577"/>
        <pc:sldMkLst>
          <pc:docMk/>
          <pc:sldMk cId="1540890887" sldId="3378"/>
        </pc:sldMkLst>
        <pc:spChg chg="mod">
          <ac:chgData name="明智 高" userId="13106cc9a47d8e8b" providerId="LiveId" clId="{B22C9318-A2BE-4DAB-8E59-CA29D2F49325}" dt="2024-03-10T03:59:46.354" v="142" actId="20577"/>
          <ac:spMkLst>
            <pc:docMk/>
            <pc:sldMk cId="1540890887" sldId="3378"/>
            <ac:spMk id="2" creationId="{0902921E-A592-2123-055A-FDC0CD3B9948}"/>
          </ac:spMkLst>
        </pc:spChg>
      </pc:sldChg>
      <pc:sldChg chg="addSp modSp mod">
        <pc:chgData name="明智 高" userId="13106cc9a47d8e8b" providerId="LiveId" clId="{B22C9318-A2BE-4DAB-8E59-CA29D2F49325}" dt="2024-03-10T04:04:34.692" v="229" actId="1076"/>
        <pc:sldMkLst>
          <pc:docMk/>
          <pc:sldMk cId="2885798771" sldId="3379"/>
        </pc:sldMkLst>
        <pc:picChg chg="add mod">
          <ac:chgData name="明智 高" userId="13106cc9a47d8e8b" providerId="LiveId" clId="{B22C9318-A2BE-4DAB-8E59-CA29D2F49325}" dt="2024-03-10T04:04:34.692" v="229" actId="1076"/>
          <ac:picMkLst>
            <pc:docMk/>
            <pc:sldMk cId="2885798771" sldId="3379"/>
            <ac:picMk id="5" creationId="{F1F44F06-7D39-86B7-E41C-6AD2EB83FD81}"/>
          </ac:picMkLst>
        </pc:picChg>
      </pc:sldChg>
      <pc:sldChg chg="addSp modSp mod ord">
        <pc:chgData name="明智 高" userId="13106cc9a47d8e8b" providerId="LiveId" clId="{B22C9318-A2BE-4DAB-8E59-CA29D2F49325}" dt="2024-03-10T04:01:53.984" v="210" actId="1076"/>
        <pc:sldMkLst>
          <pc:docMk/>
          <pc:sldMk cId="2825683762" sldId="3380"/>
        </pc:sldMkLst>
        <pc:spChg chg="add mod">
          <ac:chgData name="明智 高" userId="13106cc9a47d8e8b" providerId="LiveId" clId="{B22C9318-A2BE-4DAB-8E59-CA29D2F49325}" dt="2024-03-10T03:53:55.245" v="88" actId="14100"/>
          <ac:spMkLst>
            <pc:docMk/>
            <pc:sldMk cId="2825683762" sldId="3380"/>
            <ac:spMk id="2" creationId="{4D29F75B-8446-3CFA-22C0-5BD3EDDEE0FE}"/>
          </ac:spMkLst>
        </pc:spChg>
        <pc:spChg chg="add mod">
          <ac:chgData name="明智 高" userId="13106cc9a47d8e8b" providerId="LiveId" clId="{B22C9318-A2BE-4DAB-8E59-CA29D2F49325}" dt="2024-03-10T04:01:53.984" v="210" actId="1076"/>
          <ac:spMkLst>
            <pc:docMk/>
            <pc:sldMk cId="2825683762" sldId="3380"/>
            <ac:spMk id="3" creationId="{897543D0-5F27-8DD4-15F5-675082D4EDCF}"/>
          </ac:spMkLst>
        </pc:spChg>
        <pc:graphicFrameChg chg="mod modGraphic">
          <ac:chgData name="明智 高" userId="13106cc9a47d8e8b" providerId="LiveId" clId="{B22C9318-A2BE-4DAB-8E59-CA29D2F49325}" dt="2024-03-10T03:53:03.024" v="82" actId="2062"/>
          <ac:graphicFrameMkLst>
            <pc:docMk/>
            <pc:sldMk cId="2825683762" sldId="3380"/>
            <ac:graphicFrameMk id="4" creationId="{297013EF-D428-4313-CC4C-B5D77E9354BA}"/>
          </ac:graphicFrameMkLst>
        </pc:graphicFrameChg>
      </pc:sldChg>
      <pc:sldChg chg="add">
        <pc:chgData name="明智 高" userId="13106cc9a47d8e8b" providerId="LiveId" clId="{B22C9318-A2BE-4DAB-8E59-CA29D2F49325}" dt="2024-03-10T03:52:30.633" v="78" actId="2890"/>
        <pc:sldMkLst>
          <pc:docMk/>
          <pc:sldMk cId="2695239503" sldId="3382"/>
        </pc:sldMkLst>
      </pc:sldChg>
      <pc:sldChg chg="addSp delSp modSp add mod">
        <pc:chgData name="明智 高" userId="13106cc9a47d8e8b" providerId="LiveId" clId="{B22C9318-A2BE-4DAB-8E59-CA29D2F49325}" dt="2024-03-10T04:03:44.282" v="221" actId="1076"/>
        <pc:sldMkLst>
          <pc:docMk/>
          <pc:sldMk cId="1377938200" sldId="3383"/>
        </pc:sldMkLst>
        <pc:picChg chg="add mod">
          <ac:chgData name="明智 高" userId="13106cc9a47d8e8b" providerId="LiveId" clId="{B22C9318-A2BE-4DAB-8E59-CA29D2F49325}" dt="2024-03-10T04:03:44.282" v="221" actId="1076"/>
          <ac:picMkLst>
            <pc:docMk/>
            <pc:sldMk cId="1377938200" sldId="3383"/>
            <ac:picMk id="5" creationId="{241F4193-A112-BB3C-C4C6-F1540646FB1B}"/>
          </ac:picMkLst>
        </pc:picChg>
        <pc:picChg chg="del mod">
          <ac:chgData name="明智 高" userId="13106cc9a47d8e8b" providerId="LiveId" clId="{B22C9318-A2BE-4DAB-8E59-CA29D2F49325}" dt="2024-03-10T04:03:12.200" v="213" actId="478"/>
          <ac:picMkLst>
            <pc:docMk/>
            <pc:sldMk cId="1377938200" sldId="3383"/>
            <ac:picMk id="10" creationId="{E7D773C6-6E7F-8C55-C441-F42847EF8C5D}"/>
          </ac:picMkLst>
        </pc:picChg>
      </pc:sldChg>
      <pc:sldMasterChg chg="del delSldLayout">
        <pc:chgData name="明智 高" userId="13106cc9a47d8e8b" providerId="LiveId" clId="{B22C9318-A2BE-4DAB-8E59-CA29D2F49325}" dt="2024-03-10T03:51:51.209" v="77" actId="47"/>
        <pc:sldMasterMkLst>
          <pc:docMk/>
          <pc:sldMasterMk cId="0" sldId="2147483675"/>
        </pc:sldMasterMkLst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1990054701" sldId="2147483661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76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77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78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79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80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81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82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83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84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85"/>
          </pc:sldLayoutMkLst>
        </pc:sldLayoutChg>
        <pc:sldLayoutChg chg="del">
          <pc:chgData name="明智 高" userId="13106cc9a47d8e8b" providerId="LiveId" clId="{B22C9318-A2BE-4DAB-8E59-CA29D2F49325}" dt="2024-03-10T03:51:51.209" v="77" actId="47"/>
          <pc:sldLayoutMkLst>
            <pc:docMk/>
            <pc:sldMasterMk cId="0" sldId="2147483675"/>
            <pc:sldLayoutMk cId="0" sldId="2147483686"/>
          </pc:sldLayoutMkLst>
        </pc:sldLayoutChg>
      </pc:sldMasterChg>
    </pc:docChg>
  </pc:docChgLst>
  <pc:docChgLst>
    <pc:chgData name="明智 高" userId="13106cc9a47d8e8b" providerId="LiveId" clId="{C6F1459F-09B5-4687-86BD-3521490280A0}"/>
    <pc:docChg chg="undo redo custSel addSld delSld modSld sldOrd">
      <pc:chgData name="明智 高" userId="13106cc9a47d8e8b" providerId="LiveId" clId="{C6F1459F-09B5-4687-86BD-3521490280A0}" dt="2021-04-01T06:41:17.831" v="1268"/>
      <pc:docMkLst>
        <pc:docMk/>
      </pc:docMkLst>
      <pc:sldChg chg="addSp delSp modSp del mod">
        <pc:chgData name="明智 高" userId="13106cc9a47d8e8b" providerId="LiveId" clId="{C6F1459F-09B5-4687-86BD-3521490280A0}" dt="2021-03-25T10:32:41.393" v="248" actId="47"/>
        <pc:sldMkLst>
          <pc:docMk/>
          <pc:sldMk cId="2004702438" sldId="333"/>
        </pc:sldMkLst>
        <pc:spChg chg="mod">
          <ac:chgData name="明智 高" userId="13106cc9a47d8e8b" providerId="LiveId" clId="{C6F1459F-09B5-4687-86BD-3521490280A0}" dt="2021-03-25T10:21:07.782" v="85"/>
          <ac:spMkLst>
            <pc:docMk/>
            <pc:sldMk cId="2004702438" sldId="333"/>
            <ac:spMk id="2" creationId="{00000000-0000-0000-0000-000000000000}"/>
          </ac:spMkLst>
        </pc:spChg>
        <pc:spChg chg="mod">
          <ac:chgData name="明智 高" userId="13106cc9a47d8e8b" providerId="LiveId" clId="{C6F1459F-09B5-4687-86BD-3521490280A0}" dt="2021-03-25T10:21:17.573" v="91"/>
          <ac:spMkLst>
            <pc:docMk/>
            <pc:sldMk cId="2004702438" sldId="333"/>
            <ac:spMk id="3" creationId="{00000000-0000-0000-0000-000000000000}"/>
          </ac:spMkLst>
        </pc:spChg>
        <pc:picChg chg="del">
          <ac:chgData name="明智 高" userId="13106cc9a47d8e8b" providerId="LiveId" clId="{C6F1459F-09B5-4687-86BD-3521490280A0}" dt="2021-03-25T10:21:32.803" v="92" actId="478"/>
          <ac:picMkLst>
            <pc:docMk/>
            <pc:sldMk cId="2004702438" sldId="333"/>
            <ac:picMk id="5" creationId="{881AB7A2-FBFB-4A87-9DDE-4B718DF3C365}"/>
          </ac:picMkLst>
        </pc:picChg>
        <pc:picChg chg="add mod">
          <ac:chgData name="明智 高" userId="13106cc9a47d8e8b" providerId="LiveId" clId="{C6F1459F-09B5-4687-86BD-3521490280A0}" dt="2021-03-25T10:22:13.125" v="98" actId="1076"/>
          <ac:picMkLst>
            <pc:docMk/>
            <pc:sldMk cId="2004702438" sldId="333"/>
            <ac:picMk id="6" creationId="{1C1762F0-AA78-4CFC-BF78-3A81D38B2B33}"/>
          </ac:picMkLst>
        </pc:picChg>
        <pc:picChg chg="add mod">
          <ac:chgData name="明智 高" userId="13106cc9a47d8e8b" providerId="LiveId" clId="{C6F1459F-09B5-4687-86BD-3521490280A0}" dt="2021-03-25T10:22:53.469" v="102" actId="1076"/>
          <ac:picMkLst>
            <pc:docMk/>
            <pc:sldMk cId="2004702438" sldId="333"/>
            <ac:picMk id="7" creationId="{AAE23725-55C5-489C-93BB-1C7BB30CB6B1}"/>
          </ac:picMkLst>
        </pc:picChg>
        <pc:picChg chg="add mod">
          <ac:chgData name="明智 高" userId="13106cc9a47d8e8b" providerId="LiveId" clId="{C6F1459F-09B5-4687-86BD-3521490280A0}" dt="2021-03-25T10:23:06.421" v="110" actId="1076"/>
          <ac:picMkLst>
            <pc:docMk/>
            <pc:sldMk cId="2004702438" sldId="333"/>
            <ac:picMk id="8" creationId="{01FBAEA5-367B-409E-A9E2-0E04E3F16150}"/>
          </ac:picMkLst>
        </pc:picChg>
        <pc:picChg chg="add mod">
          <ac:chgData name="明智 高" userId="13106cc9a47d8e8b" providerId="LiveId" clId="{C6F1459F-09B5-4687-86BD-3521490280A0}" dt="2021-03-25T10:23:05.149" v="109" actId="1076"/>
          <ac:picMkLst>
            <pc:docMk/>
            <pc:sldMk cId="2004702438" sldId="333"/>
            <ac:picMk id="9" creationId="{551EF4F4-CA2C-4E24-A806-2A8786A6DE77}"/>
          </ac:picMkLst>
        </pc:picChg>
        <pc:picChg chg="add mod">
          <ac:chgData name="明智 高" userId="13106cc9a47d8e8b" providerId="LiveId" clId="{C6F1459F-09B5-4687-86BD-3521490280A0}" dt="2021-03-25T10:22:39.388" v="99"/>
          <ac:picMkLst>
            <pc:docMk/>
            <pc:sldMk cId="2004702438" sldId="333"/>
            <ac:picMk id="10" creationId="{4CB1CD52-2F95-49A0-ABF5-6758A3E55060}"/>
          </ac:picMkLst>
        </pc:picChg>
        <pc:picChg chg="add mod">
          <ac:chgData name="明智 高" userId="13106cc9a47d8e8b" providerId="LiveId" clId="{C6F1459F-09B5-4687-86BD-3521490280A0}" dt="2021-03-25T10:22:39.388" v="99"/>
          <ac:picMkLst>
            <pc:docMk/>
            <pc:sldMk cId="2004702438" sldId="333"/>
            <ac:picMk id="11" creationId="{2289F6D2-5D52-4A06-919D-CBE28870D31D}"/>
          </ac:picMkLst>
        </pc:picChg>
        <pc:picChg chg="add mod">
          <ac:chgData name="明智 高" userId="13106cc9a47d8e8b" providerId="LiveId" clId="{C6F1459F-09B5-4687-86BD-3521490280A0}" dt="2021-03-25T10:22:39.388" v="99"/>
          <ac:picMkLst>
            <pc:docMk/>
            <pc:sldMk cId="2004702438" sldId="333"/>
            <ac:picMk id="12" creationId="{40FF2C1D-FB85-443D-8F04-CF84462F98B6}"/>
          </ac:picMkLst>
        </pc:picChg>
      </pc:sldChg>
      <pc:sldChg chg="del">
        <pc:chgData name="明智 高" userId="13106cc9a47d8e8b" providerId="LiveId" clId="{C6F1459F-09B5-4687-86BD-3521490280A0}" dt="2021-03-25T10:27:24.396" v="143" actId="47"/>
        <pc:sldMkLst>
          <pc:docMk/>
          <pc:sldMk cId="1900909533" sldId="523"/>
        </pc:sldMkLst>
      </pc:sldChg>
      <pc:sldChg chg="ord">
        <pc:chgData name="明智 高" userId="13106cc9a47d8e8b" providerId="LiveId" clId="{C6F1459F-09B5-4687-86BD-3521490280A0}" dt="2021-03-25T10:55:57.065" v="786"/>
        <pc:sldMkLst>
          <pc:docMk/>
          <pc:sldMk cId="3604839834" sldId="996"/>
        </pc:sldMkLst>
      </pc:sldChg>
      <pc:sldChg chg="addSp modSp add mod">
        <pc:chgData name="明智 高" userId="13106cc9a47d8e8b" providerId="LiveId" clId="{C6F1459F-09B5-4687-86BD-3521490280A0}" dt="2021-03-25T10:30:09.766" v="180" actId="1076"/>
        <pc:sldMkLst>
          <pc:docMk/>
          <pc:sldMk cId="2040976984" sldId="2213"/>
        </pc:sldMkLst>
        <pc:spChg chg="mod">
          <ac:chgData name="明智 高" userId="13106cc9a47d8e8b" providerId="LiveId" clId="{C6F1459F-09B5-4687-86BD-3521490280A0}" dt="2021-03-25T10:28:50.016" v="156"/>
          <ac:spMkLst>
            <pc:docMk/>
            <pc:sldMk cId="2040976984" sldId="2213"/>
            <ac:spMk id="2" creationId="{54EF7B78-6F19-47B2-BECE-C192D338D562}"/>
          </ac:spMkLst>
        </pc:spChg>
        <pc:spChg chg="add mod">
          <ac:chgData name="明智 高" userId="13106cc9a47d8e8b" providerId="LiveId" clId="{C6F1459F-09B5-4687-86BD-3521490280A0}" dt="2021-03-25T10:30:05.862" v="179" actId="14100"/>
          <ac:spMkLst>
            <pc:docMk/>
            <pc:sldMk cId="2040976984" sldId="2213"/>
            <ac:spMk id="3" creationId="{514CBF8C-6E61-4835-8843-F56780C0D1A1}"/>
          </ac:spMkLst>
        </pc:spChg>
        <pc:picChg chg="mod">
          <ac:chgData name="明智 高" userId="13106cc9a47d8e8b" providerId="LiveId" clId="{C6F1459F-09B5-4687-86BD-3521490280A0}" dt="2021-03-25T10:30:09.766" v="180" actId="1076"/>
          <ac:picMkLst>
            <pc:docMk/>
            <pc:sldMk cId="2040976984" sldId="2213"/>
            <ac:picMk id="4" creationId="{197F7534-AB62-495C-BB32-F43A3BB8E8C1}"/>
          </ac:picMkLst>
        </pc:picChg>
      </pc:sldChg>
      <pc:sldChg chg="addSp delSp modSp add mod">
        <pc:chgData name="明智 高" userId="13106cc9a47d8e8b" providerId="LiveId" clId="{C6F1459F-09B5-4687-86BD-3521490280A0}" dt="2021-03-25T10:33:15.502" v="258" actId="14100"/>
        <pc:sldMkLst>
          <pc:docMk/>
          <pc:sldMk cId="1203543968" sldId="2214"/>
        </pc:sldMkLst>
        <pc:spChg chg="mod">
          <ac:chgData name="明智 高" userId="13106cc9a47d8e8b" providerId="LiveId" clId="{C6F1459F-09B5-4687-86BD-3521490280A0}" dt="2021-03-25T10:32:55.737" v="254"/>
          <ac:spMkLst>
            <pc:docMk/>
            <pc:sldMk cId="1203543968" sldId="2214"/>
            <ac:spMk id="2" creationId="{C515FE56-2080-47AF-B48D-14A28661ADE4}"/>
          </ac:spMkLst>
        </pc:spChg>
        <pc:spChg chg="del mod">
          <ac:chgData name="明智 高" userId="13106cc9a47d8e8b" providerId="LiveId" clId="{C6F1459F-09B5-4687-86BD-3521490280A0}" dt="2021-03-25T10:29:16.344" v="167" actId="478"/>
          <ac:spMkLst>
            <pc:docMk/>
            <pc:sldMk cId="1203543968" sldId="2214"/>
            <ac:spMk id="3" creationId="{9A1483AA-1459-448C-9B6E-BF76A7EAB1A2}"/>
          </ac:spMkLst>
        </pc:spChg>
        <pc:spChg chg="add del mod">
          <ac:chgData name="明智 高" userId="13106cc9a47d8e8b" providerId="LiveId" clId="{C6F1459F-09B5-4687-86BD-3521490280A0}" dt="2021-03-25T10:29:19.048" v="168" actId="478"/>
          <ac:spMkLst>
            <pc:docMk/>
            <pc:sldMk cId="1203543968" sldId="2214"/>
            <ac:spMk id="6" creationId="{C5796B10-EC3D-42F0-B8B9-88F738A72925}"/>
          </ac:spMkLst>
        </pc:spChg>
        <pc:spChg chg="add mod">
          <ac:chgData name="明智 高" userId="13106cc9a47d8e8b" providerId="LiveId" clId="{C6F1459F-09B5-4687-86BD-3521490280A0}" dt="2021-03-25T10:31:57.981" v="201" actId="14100"/>
          <ac:spMkLst>
            <pc:docMk/>
            <pc:sldMk cId="1203543968" sldId="2214"/>
            <ac:spMk id="7" creationId="{125BD38F-0875-479F-958F-987E0899EF32}"/>
          </ac:spMkLst>
        </pc:spChg>
        <pc:picChg chg="mod ord">
          <ac:chgData name="明智 高" userId="13106cc9a47d8e8b" providerId="LiveId" clId="{C6F1459F-09B5-4687-86BD-3521490280A0}" dt="2021-03-25T10:33:15.502" v="258" actId="14100"/>
          <ac:picMkLst>
            <pc:docMk/>
            <pc:sldMk cId="1203543968" sldId="2214"/>
            <ac:picMk id="5" creationId="{B736EB8D-D2CB-4BD4-84D0-1E7370F18727}"/>
          </ac:picMkLst>
        </pc:picChg>
        <pc:picChg chg="add mod">
          <ac:chgData name="明智 高" userId="13106cc9a47d8e8b" providerId="LiveId" clId="{C6F1459F-09B5-4687-86BD-3521490280A0}" dt="2021-03-25T10:32:33.888" v="247" actId="1037"/>
          <ac:picMkLst>
            <pc:docMk/>
            <pc:sldMk cId="1203543968" sldId="2214"/>
            <ac:picMk id="8" creationId="{0CB9696A-4AC1-4899-8ED6-73830F2A142A}"/>
          </ac:picMkLst>
        </pc:picChg>
        <pc:picChg chg="add mod">
          <ac:chgData name="明智 高" userId="13106cc9a47d8e8b" providerId="LiveId" clId="{C6F1459F-09B5-4687-86BD-3521490280A0}" dt="2021-03-25T10:32:33.888" v="247" actId="1037"/>
          <ac:picMkLst>
            <pc:docMk/>
            <pc:sldMk cId="1203543968" sldId="2214"/>
            <ac:picMk id="9" creationId="{E7670432-9AB0-4647-95A5-492050AC26D6}"/>
          </ac:picMkLst>
        </pc:picChg>
        <pc:picChg chg="add mod">
          <ac:chgData name="明智 高" userId="13106cc9a47d8e8b" providerId="LiveId" clId="{C6F1459F-09B5-4687-86BD-3521490280A0}" dt="2021-03-25T10:32:33.888" v="247" actId="1037"/>
          <ac:picMkLst>
            <pc:docMk/>
            <pc:sldMk cId="1203543968" sldId="2214"/>
            <ac:picMk id="10" creationId="{F53B0E54-9E96-4342-91D1-F977054E20B3}"/>
          </ac:picMkLst>
        </pc:picChg>
      </pc:sldChg>
      <pc:sldChg chg="addSp delSp modSp add mod modClrScheme chgLayout">
        <pc:chgData name="明智 高" userId="13106cc9a47d8e8b" providerId="LiveId" clId="{C6F1459F-09B5-4687-86BD-3521490280A0}" dt="2021-03-25T12:43:18.357" v="898"/>
        <pc:sldMkLst>
          <pc:docMk/>
          <pc:sldMk cId="4137275689" sldId="2798"/>
        </pc:sldMkLst>
        <pc:spChg chg="del mod">
          <ac:chgData name="明智 高" userId="13106cc9a47d8e8b" providerId="LiveId" clId="{C6F1459F-09B5-4687-86BD-3521490280A0}" dt="2021-03-25T12:33:02.050" v="791" actId="478"/>
          <ac:spMkLst>
            <pc:docMk/>
            <pc:sldMk cId="4137275689" sldId="2798"/>
            <ac:spMk id="2" creationId="{DB80D608-4E41-43BD-8C7A-55FC054E7DCD}"/>
          </ac:spMkLst>
        </pc:spChg>
        <pc:spChg chg="mod ord">
          <ac:chgData name="明智 高" userId="13106cc9a47d8e8b" providerId="LiveId" clId="{C6F1459F-09B5-4687-86BD-3521490280A0}" dt="2021-03-25T12:37:14.766" v="870" actId="14100"/>
          <ac:spMkLst>
            <pc:docMk/>
            <pc:sldMk cId="4137275689" sldId="2798"/>
            <ac:spMk id="1027" creationId="{00000000-0000-0000-0000-000000000000}"/>
          </ac:spMkLst>
        </pc:spChg>
        <pc:picChg chg="mod">
          <ac:chgData name="明智 高" userId="13106cc9a47d8e8b" providerId="LiveId" clId="{C6F1459F-09B5-4687-86BD-3521490280A0}" dt="2021-03-25T12:34:22.489" v="796" actId="14100"/>
          <ac:picMkLst>
            <pc:docMk/>
            <pc:sldMk cId="4137275689" sldId="2798"/>
            <ac:picMk id="4" creationId="{00000000-0000-0000-0000-000000000000}"/>
          </ac:picMkLst>
        </pc:picChg>
        <pc:picChg chg="del">
          <ac:chgData name="明智 高" userId="13106cc9a47d8e8b" providerId="LiveId" clId="{C6F1459F-09B5-4687-86BD-3521490280A0}" dt="2021-03-25T12:33:00.426" v="790" actId="478"/>
          <ac:picMkLst>
            <pc:docMk/>
            <pc:sldMk cId="4137275689" sldId="2798"/>
            <ac:picMk id="5" creationId="{00000000-0000-0000-0000-000000000000}"/>
          </ac:picMkLst>
        </pc:picChg>
        <pc:picChg chg="add del mod">
          <ac:chgData name="明智 高" userId="13106cc9a47d8e8b" providerId="LiveId" clId="{C6F1459F-09B5-4687-86BD-3521490280A0}" dt="2021-03-25T12:43:18.357" v="898"/>
          <ac:picMkLst>
            <pc:docMk/>
            <pc:sldMk cId="4137275689" sldId="2798"/>
            <ac:picMk id="6" creationId="{CB3C08E6-84F3-4E90-85EA-3B84644AC235}"/>
          </ac:picMkLst>
        </pc:picChg>
      </pc:sldChg>
      <pc:sldChg chg="modSp add del mod">
        <pc:chgData name="明智 高" userId="13106cc9a47d8e8b" providerId="LiveId" clId="{C6F1459F-09B5-4687-86BD-3521490280A0}" dt="2021-03-25T12:37:30.048" v="871" actId="47"/>
        <pc:sldMkLst>
          <pc:docMk/>
          <pc:sldMk cId="3209428732" sldId="2803"/>
        </pc:sldMkLst>
        <pc:spChg chg="mod">
          <ac:chgData name="明智 高" userId="13106cc9a47d8e8b" providerId="LiveId" clId="{C6F1459F-09B5-4687-86BD-3521490280A0}" dt="2021-03-25T12:32:42.373" v="789" actId="1076"/>
          <ac:spMkLst>
            <pc:docMk/>
            <pc:sldMk cId="3209428732" sldId="2803"/>
            <ac:spMk id="6" creationId="{00000000-0000-0000-0000-000000000000}"/>
          </ac:spMkLst>
        </pc:spChg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3643034178" sldId="2818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3222187471" sldId="2819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79905000" sldId="2820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1806470256" sldId="2821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2624316432" sldId="2823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472920488" sldId="2824"/>
        </pc:sldMkLst>
      </pc:sldChg>
      <pc:sldChg chg="del">
        <pc:chgData name="明智 高" userId="13106cc9a47d8e8b" providerId="LiveId" clId="{C6F1459F-09B5-4687-86BD-3521490280A0}" dt="2021-03-25T10:27:01.824" v="141" actId="47"/>
        <pc:sldMkLst>
          <pc:docMk/>
          <pc:sldMk cId="2823312725" sldId="2825"/>
        </pc:sldMkLst>
      </pc:sldChg>
      <pc:sldChg chg="del">
        <pc:chgData name="明智 高" userId="13106cc9a47d8e8b" providerId="LiveId" clId="{C6F1459F-09B5-4687-86BD-3521490280A0}" dt="2021-03-25T10:27:01.033" v="140" actId="47"/>
        <pc:sldMkLst>
          <pc:docMk/>
          <pc:sldMk cId="1385807728" sldId="2826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2515668432" sldId="2827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3095990889" sldId="2828"/>
        </pc:sldMkLst>
      </pc:sldChg>
      <pc:sldChg chg="del">
        <pc:chgData name="明智 高" userId="13106cc9a47d8e8b" providerId="LiveId" clId="{C6F1459F-09B5-4687-86BD-3521490280A0}" dt="2021-03-25T10:26:16.458" v="137" actId="47"/>
        <pc:sldMkLst>
          <pc:docMk/>
          <pc:sldMk cId="3531965734" sldId="2829"/>
        </pc:sldMkLst>
      </pc:sldChg>
      <pc:sldChg chg="modSp mod">
        <pc:chgData name="明智 高" userId="13106cc9a47d8e8b" providerId="LiveId" clId="{C6F1459F-09B5-4687-86BD-3521490280A0}" dt="2021-03-25T10:34:51.187" v="280" actId="20577"/>
        <pc:sldMkLst>
          <pc:docMk/>
          <pc:sldMk cId="472647246" sldId="2831"/>
        </pc:sldMkLst>
        <pc:spChg chg="mod">
          <ac:chgData name="明智 高" userId="13106cc9a47d8e8b" providerId="LiveId" clId="{C6F1459F-09B5-4687-86BD-3521490280A0}" dt="2021-03-25T10:34:51.187" v="280" actId="20577"/>
          <ac:spMkLst>
            <pc:docMk/>
            <pc:sldMk cId="472647246" sldId="2831"/>
            <ac:spMk id="2" creationId="{AE79FD9B-F08D-4E30-B56E-47CC83AB35B9}"/>
          </ac:spMkLst>
        </pc:spChg>
      </pc:sldChg>
      <pc:sldChg chg="ord">
        <pc:chgData name="明智 高" userId="13106cc9a47d8e8b" providerId="LiveId" clId="{C6F1459F-09B5-4687-86BD-3521490280A0}" dt="2021-03-25T10:28:06.056" v="145"/>
        <pc:sldMkLst>
          <pc:docMk/>
          <pc:sldMk cId="417067211" sldId="2832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1516785470" sldId="2834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231692454" sldId="2835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1002951401" sldId="2836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2002603064" sldId="2837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2243182545" sldId="2838"/>
        </pc:sldMkLst>
      </pc:sldChg>
      <pc:sldChg chg="del">
        <pc:chgData name="明智 高" userId="13106cc9a47d8e8b" providerId="LiveId" clId="{C6F1459F-09B5-4687-86BD-3521490280A0}" dt="2021-03-25T10:26:25.252" v="138" actId="47"/>
        <pc:sldMkLst>
          <pc:docMk/>
          <pc:sldMk cId="3943000149" sldId="2839"/>
        </pc:sldMkLst>
      </pc:sldChg>
      <pc:sldChg chg="del">
        <pc:chgData name="明智 高" userId="13106cc9a47d8e8b" providerId="LiveId" clId="{C6F1459F-09B5-4687-86BD-3521490280A0}" dt="2021-03-25T10:27:20.741" v="142" actId="47"/>
        <pc:sldMkLst>
          <pc:docMk/>
          <pc:sldMk cId="3775966117" sldId="2840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756608623" sldId="2841"/>
        </pc:sldMkLst>
      </pc:sldChg>
      <pc:sldChg chg="del">
        <pc:chgData name="明智 高" userId="13106cc9a47d8e8b" providerId="LiveId" clId="{C6F1459F-09B5-4687-86BD-3521490280A0}" dt="2021-03-25T10:26:50.768" v="139" actId="47"/>
        <pc:sldMkLst>
          <pc:docMk/>
          <pc:sldMk cId="238755440" sldId="2843"/>
        </pc:sldMkLst>
      </pc:sldChg>
      <pc:sldChg chg="del">
        <pc:chgData name="明智 高" userId="13106cc9a47d8e8b" providerId="LiveId" clId="{C6F1459F-09B5-4687-86BD-3521490280A0}" dt="2021-03-25T10:26:09.778" v="135" actId="47"/>
        <pc:sldMkLst>
          <pc:docMk/>
          <pc:sldMk cId="1578359687" sldId="2844"/>
        </pc:sldMkLst>
      </pc:sldChg>
      <pc:sldChg chg="del">
        <pc:chgData name="明智 高" userId="13106cc9a47d8e8b" providerId="LiveId" clId="{C6F1459F-09B5-4687-86BD-3521490280A0}" dt="2021-03-25T10:26:11.130" v="136" actId="47"/>
        <pc:sldMkLst>
          <pc:docMk/>
          <pc:sldMk cId="1086594580" sldId="2845"/>
        </pc:sldMkLst>
      </pc:sldChg>
      <pc:sldChg chg="addSp delSp modSp add mod ord">
        <pc:chgData name="明智 高" userId="13106cc9a47d8e8b" providerId="LiveId" clId="{C6F1459F-09B5-4687-86BD-3521490280A0}" dt="2021-03-25T10:41:08.631" v="290" actId="1037"/>
        <pc:sldMkLst>
          <pc:docMk/>
          <pc:sldMk cId="2908348990" sldId="2846"/>
        </pc:sldMkLst>
        <pc:spChg chg="mod">
          <ac:chgData name="明智 高" userId="13106cc9a47d8e8b" providerId="LiveId" clId="{C6F1459F-09B5-4687-86BD-3521490280A0}" dt="2021-03-25T10:40:42.383" v="283" actId="6549"/>
          <ac:spMkLst>
            <pc:docMk/>
            <pc:sldMk cId="2908348990" sldId="2846"/>
            <ac:spMk id="2" creationId="{00000000-0000-0000-0000-000000000000}"/>
          </ac:spMkLst>
        </pc:spChg>
        <pc:spChg chg="mod">
          <ac:chgData name="明智 高" userId="13106cc9a47d8e8b" providerId="LiveId" clId="{C6F1459F-09B5-4687-86BD-3521490280A0}" dt="2021-03-25T10:40:56.392" v="284" actId="20577"/>
          <ac:spMkLst>
            <pc:docMk/>
            <pc:sldMk cId="2908348990" sldId="2846"/>
            <ac:spMk id="3" creationId="{00000000-0000-0000-0000-000000000000}"/>
          </ac:spMkLst>
        </pc:spChg>
        <pc:picChg chg="add mod">
          <ac:chgData name="明智 高" userId="13106cc9a47d8e8b" providerId="LiveId" clId="{C6F1459F-09B5-4687-86BD-3521490280A0}" dt="2021-03-25T10:25:41.149" v="129" actId="1076"/>
          <ac:picMkLst>
            <pc:docMk/>
            <pc:sldMk cId="2908348990" sldId="2846"/>
            <ac:picMk id="5" creationId="{F867722A-7FE5-4ED9-AED3-30B47618DF7C}"/>
          </ac:picMkLst>
        </pc:picChg>
        <pc:picChg chg="mod">
          <ac:chgData name="明智 高" userId="13106cc9a47d8e8b" providerId="LiveId" clId="{C6F1459F-09B5-4687-86BD-3521490280A0}" dt="2021-03-25T10:41:08.631" v="290" actId="1037"/>
          <ac:picMkLst>
            <pc:docMk/>
            <pc:sldMk cId="2908348990" sldId="2846"/>
            <ac:picMk id="6" creationId="{1C1762F0-AA78-4CFC-BF78-3A81D38B2B33}"/>
          </ac:picMkLst>
        </pc:picChg>
        <pc:picChg chg="mod">
          <ac:chgData name="明智 高" userId="13106cc9a47d8e8b" providerId="LiveId" clId="{C6F1459F-09B5-4687-86BD-3521490280A0}" dt="2021-03-25T10:25:51.134" v="132" actId="1076"/>
          <ac:picMkLst>
            <pc:docMk/>
            <pc:sldMk cId="2908348990" sldId="2846"/>
            <ac:picMk id="7" creationId="{AAE23725-55C5-489C-93BB-1C7BB30CB6B1}"/>
          </ac:picMkLst>
        </pc:picChg>
        <pc:picChg chg="mod">
          <ac:chgData name="明智 高" userId="13106cc9a47d8e8b" providerId="LiveId" clId="{C6F1459F-09B5-4687-86BD-3521490280A0}" dt="2021-03-25T10:25:47.398" v="130" actId="1076"/>
          <ac:picMkLst>
            <pc:docMk/>
            <pc:sldMk cId="2908348990" sldId="2846"/>
            <ac:picMk id="8" creationId="{01FBAEA5-367B-409E-A9E2-0E04E3F16150}"/>
          </ac:picMkLst>
        </pc:picChg>
        <pc:picChg chg="mod">
          <ac:chgData name="明智 高" userId="13106cc9a47d8e8b" providerId="LiveId" clId="{C6F1459F-09B5-4687-86BD-3521490280A0}" dt="2021-03-25T10:25:48.430" v="131" actId="1076"/>
          <ac:picMkLst>
            <pc:docMk/>
            <pc:sldMk cId="2908348990" sldId="2846"/>
            <ac:picMk id="9" creationId="{551EF4F4-CA2C-4E24-A806-2A8786A6DE77}"/>
          </ac:picMkLst>
        </pc:picChg>
        <pc:picChg chg="del">
          <ac:chgData name="明智 高" userId="13106cc9a47d8e8b" providerId="LiveId" clId="{C6F1459F-09B5-4687-86BD-3521490280A0}" dt="2021-03-25T10:23:33.349" v="112" actId="478"/>
          <ac:picMkLst>
            <pc:docMk/>
            <pc:sldMk cId="2908348990" sldId="2846"/>
            <ac:picMk id="10" creationId="{4CB1CD52-2F95-49A0-ABF5-6758A3E55060}"/>
          </ac:picMkLst>
        </pc:picChg>
        <pc:picChg chg="del">
          <ac:chgData name="明智 高" userId="13106cc9a47d8e8b" providerId="LiveId" clId="{C6F1459F-09B5-4687-86BD-3521490280A0}" dt="2021-03-25T10:23:35.417" v="114" actId="478"/>
          <ac:picMkLst>
            <pc:docMk/>
            <pc:sldMk cId="2908348990" sldId="2846"/>
            <ac:picMk id="11" creationId="{2289F6D2-5D52-4A06-919D-CBE28870D31D}"/>
          </ac:picMkLst>
        </pc:picChg>
        <pc:picChg chg="del">
          <ac:chgData name="明智 高" userId="13106cc9a47d8e8b" providerId="LiveId" clId="{C6F1459F-09B5-4687-86BD-3521490280A0}" dt="2021-03-25T10:23:34.389" v="113" actId="478"/>
          <ac:picMkLst>
            <pc:docMk/>
            <pc:sldMk cId="2908348990" sldId="2846"/>
            <ac:picMk id="12" creationId="{40FF2C1D-FB85-443D-8F04-CF84462F98B6}"/>
          </ac:picMkLst>
        </pc:picChg>
      </pc:sldChg>
      <pc:sldChg chg="addSp delSp modSp add mod ord setBg addAnim modAnim">
        <pc:chgData name="明智 高" userId="13106cc9a47d8e8b" providerId="LiveId" clId="{C6F1459F-09B5-4687-86BD-3521490280A0}" dt="2021-03-25T10:46:33.397" v="367"/>
        <pc:sldMkLst>
          <pc:docMk/>
          <pc:sldMk cId="213013463" sldId="2847"/>
        </pc:sldMkLst>
        <pc:spChg chg="mod">
          <ac:chgData name="明智 高" userId="13106cc9a47d8e8b" providerId="LiveId" clId="{C6F1459F-09B5-4687-86BD-3521490280A0}" dt="2021-03-25T10:46:33.397" v="367"/>
          <ac:spMkLst>
            <pc:docMk/>
            <pc:sldMk cId="213013463" sldId="2847"/>
            <ac:spMk id="2" creationId="{AE79FD9B-F08D-4E30-B56E-47CC83AB35B9}"/>
          </ac:spMkLst>
        </pc:spChg>
        <pc:spChg chg="add">
          <ac:chgData name="明智 高" userId="13106cc9a47d8e8b" providerId="LiveId" clId="{C6F1459F-09B5-4687-86BD-3521490280A0}" dt="2021-03-25T10:43:22.003" v="334" actId="26606"/>
          <ac:spMkLst>
            <pc:docMk/>
            <pc:sldMk cId="213013463" sldId="2847"/>
            <ac:spMk id="8" creationId="{25C8D2C1-DA83-420D-9635-D52CE066B5DA}"/>
          </ac:spMkLst>
        </pc:spChg>
        <pc:spChg chg="add">
          <ac:chgData name="明智 高" userId="13106cc9a47d8e8b" providerId="LiveId" clId="{C6F1459F-09B5-4687-86BD-3521490280A0}" dt="2021-03-25T10:43:22.003" v="334" actId="26606"/>
          <ac:spMkLst>
            <pc:docMk/>
            <pc:sldMk cId="213013463" sldId="2847"/>
            <ac:spMk id="10" creationId="{434F74C9-6A0B-409E-AD1C-45B58BE91BB8}"/>
          </ac:spMkLst>
        </pc:spChg>
        <pc:spChg chg="add">
          <ac:chgData name="明智 高" userId="13106cc9a47d8e8b" providerId="LiveId" clId="{C6F1459F-09B5-4687-86BD-3521490280A0}" dt="2021-03-25T10:43:22.003" v="334" actId="26606"/>
          <ac:spMkLst>
            <pc:docMk/>
            <pc:sldMk cId="213013463" sldId="2847"/>
            <ac:spMk id="14" creationId="{90AA6468-80AC-4DDF-9CFB-C7A9507E203F}"/>
          </ac:spMkLst>
        </pc:spChg>
        <pc:spChg chg="add">
          <ac:chgData name="明智 高" userId="13106cc9a47d8e8b" providerId="LiveId" clId="{C6F1459F-09B5-4687-86BD-3521490280A0}" dt="2021-03-25T10:43:22.003" v="334" actId="26606"/>
          <ac:spMkLst>
            <pc:docMk/>
            <pc:sldMk cId="213013463" sldId="2847"/>
            <ac:spMk id="16" creationId="{4AB900CC-5074-4746-A1A4-AF640455BD43}"/>
          </ac:spMkLst>
        </pc:spChg>
        <pc:picChg chg="add mod">
          <ac:chgData name="明智 高" userId="13106cc9a47d8e8b" providerId="LiveId" clId="{C6F1459F-09B5-4687-86BD-3521490280A0}" dt="2021-03-25T10:43:22.003" v="334" actId="26606"/>
          <ac:picMkLst>
            <pc:docMk/>
            <pc:sldMk cId="213013463" sldId="2847"/>
            <ac:picMk id="3" creationId="{EA177A60-2F6C-4B07-B7DB-7D31C11954BF}"/>
          </ac:picMkLst>
        </pc:picChg>
        <pc:picChg chg="del">
          <ac:chgData name="明智 高" userId="13106cc9a47d8e8b" providerId="LiveId" clId="{C6F1459F-09B5-4687-86BD-3521490280A0}" dt="2021-03-25T10:42:21.806" v="331" actId="478"/>
          <ac:picMkLst>
            <pc:docMk/>
            <pc:sldMk cId="213013463" sldId="2847"/>
            <ac:picMk id="5" creationId="{8D3B97A3-238D-4118-B495-50991598CC94}"/>
          </ac:picMkLst>
        </pc:picChg>
        <pc:picChg chg="del">
          <ac:chgData name="明智 高" userId="13106cc9a47d8e8b" providerId="LiveId" clId="{C6F1459F-09B5-4687-86BD-3521490280A0}" dt="2021-03-25T10:42:21.167" v="330" actId="478"/>
          <ac:picMkLst>
            <pc:docMk/>
            <pc:sldMk cId="213013463" sldId="2847"/>
            <ac:picMk id="9" creationId="{00CF1E7B-810A-4531-84A8-FE084963E4D0}"/>
          </ac:picMkLst>
        </pc:picChg>
        <pc:picChg chg="del">
          <ac:chgData name="明智 高" userId="13106cc9a47d8e8b" providerId="LiveId" clId="{C6F1459F-09B5-4687-86BD-3521490280A0}" dt="2021-03-25T10:42:22.543" v="332" actId="478"/>
          <ac:picMkLst>
            <pc:docMk/>
            <pc:sldMk cId="213013463" sldId="2847"/>
            <ac:picMk id="11" creationId="{8CED1206-4E30-481B-940C-CE0263E18BA1}"/>
          </ac:picMkLst>
        </pc:picChg>
        <pc:cxnChg chg="add">
          <ac:chgData name="明智 高" userId="13106cc9a47d8e8b" providerId="LiveId" clId="{C6F1459F-09B5-4687-86BD-3521490280A0}" dt="2021-03-25T10:43:22.003" v="334" actId="26606"/>
          <ac:cxnSpMkLst>
            <pc:docMk/>
            <pc:sldMk cId="213013463" sldId="2847"/>
            <ac:cxnSpMk id="12" creationId="{F5486A9D-1265-4B57-91E6-68E666B978BC}"/>
          </ac:cxnSpMkLst>
        </pc:cxnChg>
      </pc:sldChg>
      <pc:sldChg chg="modSp new mod">
        <pc:chgData name="明智 高" userId="13106cc9a47d8e8b" providerId="LiveId" clId="{C6F1459F-09B5-4687-86BD-3521490280A0}" dt="2021-03-25T10:55:32.085" v="784" actId="27636"/>
        <pc:sldMkLst>
          <pc:docMk/>
          <pc:sldMk cId="1257299052" sldId="2848"/>
        </pc:sldMkLst>
        <pc:spChg chg="mod">
          <ac:chgData name="明智 高" userId="13106cc9a47d8e8b" providerId="LiveId" clId="{C6F1459F-09B5-4687-86BD-3521490280A0}" dt="2021-03-25T10:47:29.335" v="416"/>
          <ac:spMkLst>
            <pc:docMk/>
            <pc:sldMk cId="1257299052" sldId="2848"/>
            <ac:spMk id="2" creationId="{F8F26F7F-9E8A-4803-9AF4-2184B9394E6A}"/>
          </ac:spMkLst>
        </pc:spChg>
        <pc:spChg chg="mod">
          <ac:chgData name="明智 高" userId="13106cc9a47d8e8b" providerId="LiveId" clId="{C6F1459F-09B5-4687-86BD-3521490280A0}" dt="2021-03-25T10:55:32.085" v="784" actId="27636"/>
          <ac:spMkLst>
            <pc:docMk/>
            <pc:sldMk cId="1257299052" sldId="2848"/>
            <ac:spMk id="3" creationId="{B665FCE6-9F66-45D3-9EDF-77EC264DBB68}"/>
          </ac:spMkLst>
        </pc:spChg>
      </pc:sldChg>
      <pc:sldChg chg="addSp delSp modSp add mod">
        <pc:chgData name="明智 高" userId="13106cc9a47d8e8b" providerId="LiveId" clId="{C6F1459F-09B5-4687-86BD-3521490280A0}" dt="2021-03-25T12:44:02.818" v="949" actId="207"/>
        <pc:sldMkLst>
          <pc:docMk/>
          <pc:sldMk cId="3353981879" sldId="2849"/>
        </pc:sldMkLst>
        <pc:spChg chg="add mod">
          <ac:chgData name="明智 高" userId="13106cc9a47d8e8b" providerId="LiveId" clId="{C6F1459F-09B5-4687-86BD-3521490280A0}" dt="2021-03-25T12:44:02.818" v="949" actId="207"/>
          <ac:spMkLst>
            <pc:docMk/>
            <pc:sldMk cId="3353981879" sldId="2849"/>
            <ac:spMk id="5" creationId="{B3F87F5D-D105-499C-8283-DFE83DE50658}"/>
          </ac:spMkLst>
        </pc:spChg>
        <pc:spChg chg="del mod">
          <ac:chgData name="明智 高" userId="13106cc9a47d8e8b" providerId="LiveId" clId="{C6F1459F-09B5-4687-86BD-3521490280A0}" dt="2021-03-25T12:37:33.858" v="872" actId="478"/>
          <ac:spMkLst>
            <pc:docMk/>
            <pc:sldMk cId="3353981879" sldId="2849"/>
            <ac:spMk id="1027" creationId="{00000000-0000-0000-0000-000000000000}"/>
          </ac:spMkLst>
        </pc:spChg>
        <pc:picChg chg="add mod modCrop">
          <ac:chgData name="明智 高" userId="13106cc9a47d8e8b" providerId="LiveId" clId="{C6F1459F-09B5-4687-86BD-3521490280A0}" dt="2021-03-25T12:43:17.203" v="897" actId="1076"/>
          <ac:picMkLst>
            <pc:docMk/>
            <pc:sldMk cId="3353981879" sldId="2849"/>
            <ac:picMk id="3" creationId="{421ECDE4-0D69-4CD5-9958-45347DDAAA21}"/>
          </ac:picMkLst>
        </pc:picChg>
      </pc:sldChg>
      <pc:sldChg chg="addSp delSp modSp new mod">
        <pc:chgData name="明智 高" userId="13106cc9a47d8e8b" providerId="LiveId" clId="{C6F1459F-09B5-4687-86BD-3521490280A0}" dt="2021-04-01T06:41:17.831" v="1268"/>
        <pc:sldMkLst>
          <pc:docMk/>
          <pc:sldMk cId="1429763182" sldId="2850"/>
        </pc:sldMkLst>
        <pc:spChg chg="mod">
          <ac:chgData name="明智 高" userId="13106cc9a47d8e8b" providerId="LiveId" clId="{C6F1459F-09B5-4687-86BD-3521490280A0}" dt="2021-04-01T06:35:58.692" v="1099"/>
          <ac:spMkLst>
            <pc:docMk/>
            <pc:sldMk cId="1429763182" sldId="2850"/>
            <ac:spMk id="2" creationId="{71FB5CC1-C373-4E3E-8D91-0D18852D22C2}"/>
          </ac:spMkLst>
        </pc:spChg>
        <pc:spChg chg="del">
          <ac:chgData name="明智 高" userId="13106cc9a47d8e8b" providerId="LiveId" clId="{C6F1459F-09B5-4687-86BD-3521490280A0}" dt="2021-04-01T06:32:57.994" v="951" actId="3680"/>
          <ac:spMkLst>
            <pc:docMk/>
            <pc:sldMk cId="1429763182" sldId="2850"/>
            <ac:spMk id="3" creationId="{A17470A2-29E5-40A4-AD32-7F963ED16E6A}"/>
          </ac:spMkLst>
        </pc:spChg>
        <pc:graphicFrameChg chg="add mod ord modGraphic">
          <ac:chgData name="明智 高" userId="13106cc9a47d8e8b" providerId="LiveId" clId="{C6F1459F-09B5-4687-86BD-3521490280A0}" dt="2021-04-01T06:41:17.831" v="1268"/>
          <ac:graphicFrameMkLst>
            <pc:docMk/>
            <pc:sldMk cId="1429763182" sldId="2850"/>
            <ac:graphicFrameMk id="4" creationId="{9923032E-4B74-4353-BA0B-64163D0AA9CA}"/>
          </ac:graphicFrameMkLst>
        </pc:graphicFrameChg>
      </pc:sldChg>
    </pc:docChg>
  </pc:docChgLst>
  <pc:docChgLst>
    <pc:chgData name="明智 高" userId="13106cc9a47d8e8b" providerId="LiveId" clId="{9034BB22-7A9D-4E06-A8DC-C52E61145D29}"/>
    <pc:docChg chg="undo custSel mod addSld delSld modSld sldOrd addMainMaster delMainMaster modMainMaster">
      <pc:chgData name="明智 高" userId="13106cc9a47d8e8b" providerId="LiveId" clId="{9034BB22-7A9D-4E06-A8DC-C52E61145D29}" dt="2020-07-13T02:05:21.613" v="1293" actId="47"/>
      <pc:docMkLst>
        <pc:docMk/>
      </pc:docMkLst>
      <pc:sldChg chg="modSp mod">
        <pc:chgData name="明智 高" userId="13106cc9a47d8e8b" providerId="LiveId" clId="{9034BB22-7A9D-4E06-A8DC-C52E61145D29}" dt="2020-07-13T02:05:01.634" v="1292" actId="1076"/>
        <pc:sldMkLst>
          <pc:docMk/>
          <pc:sldMk cId="0" sldId="256"/>
        </pc:sldMkLst>
        <pc:spChg chg="mod">
          <ac:chgData name="明智 高" userId="13106cc9a47d8e8b" providerId="LiveId" clId="{9034BB22-7A9D-4E06-A8DC-C52E61145D29}" dt="2020-07-13T02:02:19.462" v="1210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明智 高" userId="13106cc9a47d8e8b" providerId="LiveId" clId="{9034BB22-7A9D-4E06-A8DC-C52E61145D29}" dt="2020-07-13T02:05:01.634" v="1292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明智 高" userId="13106cc9a47d8e8b" providerId="LiveId" clId="{9034BB22-7A9D-4E06-A8DC-C52E61145D29}" dt="2020-07-13T02:04:00.604" v="1271" actId="1076"/>
          <ac:spMkLst>
            <pc:docMk/>
            <pc:sldMk cId="0" sldId="256"/>
            <ac:spMk id="5" creationId="{00000000-0000-0000-0000-000000000000}"/>
          </ac:spMkLst>
        </pc:spChg>
      </pc:sldChg>
      <pc:sldChg chg="modSp mod">
        <pc:chgData name="明智 高" userId="13106cc9a47d8e8b" providerId="LiveId" clId="{9034BB22-7A9D-4E06-A8DC-C52E61145D29}" dt="2020-07-09T03:00:48.367" v="449" actId="20577"/>
        <pc:sldMkLst>
          <pc:docMk/>
          <pc:sldMk cId="2004702438" sldId="333"/>
        </pc:sldMkLst>
        <pc:spChg chg="mod">
          <ac:chgData name="明智 高" userId="13106cc9a47d8e8b" providerId="LiveId" clId="{9034BB22-7A9D-4E06-A8DC-C52E61145D29}" dt="2020-07-09T03:00:15.819" v="406" actId="20577"/>
          <ac:spMkLst>
            <pc:docMk/>
            <pc:sldMk cId="2004702438" sldId="333"/>
            <ac:spMk id="2" creationId="{00000000-0000-0000-0000-000000000000}"/>
          </ac:spMkLst>
        </pc:spChg>
        <pc:spChg chg="mod">
          <ac:chgData name="明智 高" userId="13106cc9a47d8e8b" providerId="LiveId" clId="{9034BB22-7A9D-4E06-A8DC-C52E61145D29}" dt="2020-07-09T03:00:48.367" v="449" actId="20577"/>
          <ac:spMkLst>
            <pc:docMk/>
            <pc:sldMk cId="2004702438" sldId="333"/>
            <ac:spMk id="3" creationId="{00000000-0000-0000-0000-000000000000}"/>
          </ac:spMkLst>
        </pc:spChg>
      </pc:sldChg>
      <pc:sldChg chg="modSp add mod">
        <pc:chgData name="明智 高" userId="13106cc9a47d8e8b" providerId="LiveId" clId="{9034BB22-7A9D-4E06-A8DC-C52E61145D29}" dt="2020-07-09T03:53:21.351" v="526"/>
        <pc:sldMkLst>
          <pc:docMk/>
          <pc:sldMk cId="0" sldId="488"/>
        </pc:sldMkLst>
        <pc:spChg chg="mod">
          <ac:chgData name="明智 高" userId="13106cc9a47d8e8b" providerId="LiveId" clId="{9034BB22-7A9D-4E06-A8DC-C52E61145D29}" dt="2020-07-09T03:53:21.351" v="526"/>
          <ac:spMkLst>
            <pc:docMk/>
            <pc:sldMk cId="0" sldId="488"/>
            <ac:spMk id="66562" creationId="{8DEC9E77-8143-494B-99D1-47E0CE978ACE}"/>
          </ac:spMkLst>
        </pc:spChg>
      </pc:sldChg>
      <pc:sldChg chg="addSp delSp modSp add mod">
        <pc:chgData name="明智 高" userId="13106cc9a47d8e8b" providerId="LiveId" clId="{9034BB22-7A9D-4E06-A8DC-C52E61145D29}" dt="2020-07-07T09:40:26.898" v="327" actId="14100"/>
        <pc:sldMkLst>
          <pc:docMk/>
          <pc:sldMk cId="0" sldId="490"/>
        </pc:sldMkLst>
        <pc:spChg chg="add del mod">
          <ac:chgData name="明智 高" userId="13106cc9a47d8e8b" providerId="LiveId" clId="{9034BB22-7A9D-4E06-A8DC-C52E61145D29}" dt="2020-07-07T09:38:17.681" v="288" actId="478"/>
          <ac:spMkLst>
            <pc:docMk/>
            <pc:sldMk cId="0" sldId="490"/>
            <ac:spMk id="3" creationId="{A6C036AE-9C42-4FD5-A8BE-85A0B9B45F83}"/>
          </ac:spMkLst>
        </pc:spChg>
        <pc:spChg chg="add mod">
          <ac:chgData name="明智 高" userId="13106cc9a47d8e8b" providerId="LiveId" clId="{9034BB22-7A9D-4E06-A8DC-C52E61145D29}" dt="2020-07-07T09:38:18.786" v="289"/>
          <ac:spMkLst>
            <pc:docMk/>
            <pc:sldMk cId="0" sldId="490"/>
            <ac:spMk id="6" creationId="{A6FC4397-2282-45BE-9A55-747B9831B3BE}"/>
          </ac:spMkLst>
        </pc:spChg>
        <pc:spChg chg="mod">
          <ac:chgData name="明智 高" userId="13106cc9a47d8e8b" providerId="LiveId" clId="{9034BB22-7A9D-4E06-A8DC-C52E61145D29}" dt="2020-07-07T09:40:26.898" v="327" actId="14100"/>
          <ac:spMkLst>
            <pc:docMk/>
            <pc:sldMk cId="0" sldId="490"/>
            <ac:spMk id="67586" creationId="{F53A817B-57AA-4669-95C9-8228EBE5465F}"/>
          </ac:spMkLst>
        </pc:spChg>
        <pc:spChg chg="del">
          <ac:chgData name="明智 高" userId="13106cc9a47d8e8b" providerId="LiveId" clId="{9034BB22-7A9D-4E06-A8DC-C52E61145D29}" dt="2020-07-07T09:38:15.317" v="287" actId="478"/>
          <ac:spMkLst>
            <pc:docMk/>
            <pc:sldMk cId="0" sldId="490"/>
            <ac:spMk id="67587" creationId="{350135FB-4BB7-4A56-919E-9796A2B77180}"/>
          </ac:spMkLst>
        </pc:spChg>
      </pc:sldChg>
      <pc:sldChg chg="addSp delSp modSp add mod">
        <pc:chgData name="明智 高" userId="13106cc9a47d8e8b" providerId="LiveId" clId="{9034BB22-7A9D-4E06-A8DC-C52E61145D29}" dt="2020-07-07T09:40:31.928" v="329" actId="403"/>
        <pc:sldMkLst>
          <pc:docMk/>
          <pc:sldMk cId="0" sldId="491"/>
        </pc:sldMkLst>
        <pc:spChg chg="add del mod">
          <ac:chgData name="明智 高" userId="13106cc9a47d8e8b" providerId="LiveId" clId="{9034BB22-7A9D-4E06-A8DC-C52E61145D29}" dt="2020-07-07T09:38:23.127" v="291" actId="478"/>
          <ac:spMkLst>
            <pc:docMk/>
            <pc:sldMk cId="0" sldId="491"/>
            <ac:spMk id="3" creationId="{0B6F8961-4A89-4DA1-A134-105CE312D16A}"/>
          </ac:spMkLst>
        </pc:spChg>
        <pc:spChg chg="add mod">
          <ac:chgData name="明智 高" userId="13106cc9a47d8e8b" providerId="LiveId" clId="{9034BB22-7A9D-4E06-A8DC-C52E61145D29}" dt="2020-07-07T09:38:24.377" v="292"/>
          <ac:spMkLst>
            <pc:docMk/>
            <pc:sldMk cId="0" sldId="491"/>
            <ac:spMk id="6" creationId="{2DF569D0-74FE-4881-B808-08181D68695A}"/>
          </ac:spMkLst>
        </pc:spChg>
        <pc:spChg chg="mod">
          <ac:chgData name="明智 高" userId="13106cc9a47d8e8b" providerId="LiveId" clId="{9034BB22-7A9D-4E06-A8DC-C52E61145D29}" dt="2020-07-07T09:40:31.928" v="329" actId="403"/>
          <ac:spMkLst>
            <pc:docMk/>
            <pc:sldMk cId="0" sldId="491"/>
            <ac:spMk id="68610" creationId="{7BC2CC5B-AC83-4944-9B28-DB46E9E5ECA6}"/>
          </ac:spMkLst>
        </pc:spChg>
        <pc:spChg chg="del">
          <ac:chgData name="明智 高" userId="13106cc9a47d8e8b" providerId="LiveId" clId="{9034BB22-7A9D-4E06-A8DC-C52E61145D29}" dt="2020-07-07T09:38:21.827" v="290" actId="478"/>
          <ac:spMkLst>
            <pc:docMk/>
            <pc:sldMk cId="0" sldId="491"/>
            <ac:spMk id="68611" creationId="{371C0BC3-1282-42DC-B908-33607FC2A083}"/>
          </ac:spMkLst>
        </pc:spChg>
      </pc:sldChg>
      <pc:sldChg chg="addSp delSp modSp add mod">
        <pc:chgData name="明智 高" userId="13106cc9a47d8e8b" providerId="LiveId" clId="{9034BB22-7A9D-4E06-A8DC-C52E61145D29}" dt="2020-07-07T09:38:29.157" v="295"/>
        <pc:sldMkLst>
          <pc:docMk/>
          <pc:sldMk cId="0" sldId="492"/>
        </pc:sldMkLst>
        <pc:spChg chg="add del mod">
          <ac:chgData name="明智 高" userId="13106cc9a47d8e8b" providerId="LiveId" clId="{9034BB22-7A9D-4E06-A8DC-C52E61145D29}" dt="2020-07-07T09:38:28.167" v="294" actId="478"/>
          <ac:spMkLst>
            <pc:docMk/>
            <pc:sldMk cId="0" sldId="492"/>
            <ac:spMk id="3" creationId="{AFDDBC4A-5FB0-4A81-B70B-A0469F042B99}"/>
          </ac:spMkLst>
        </pc:spChg>
        <pc:spChg chg="add mod">
          <ac:chgData name="明智 高" userId="13106cc9a47d8e8b" providerId="LiveId" clId="{9034BB22-7A9D-4E06-A8DC-C52E61145D29}" dt="2020-07-07T09:38:29.157" v="295"/>
          <ac:spMkLst>
            <pc:docMk/>
            <pc:sldMk cId="0" sldId="492"/>
            <ac:spMk id="6" creationId="{C7925B84-B300-4A60-8398-71A1CE965923}"/>
          </ac:spMkLst>
        </pc:spChg>
        <pc:spChg chg="del">
          <ac:chgData name="明智 高" userId="13106cc9a47d8e8b" providerId="LiveId" clId="{9034BB22-7A9D-4E06-A8DC-C52E61145D29}" dt="2020-07-07T09:38:27.082" v="293" actId="478"/>
          <ac:spMkLst>
            <pc:docMk/>
            <pc:sldMk cId="0" sldId="492"/>
            <ac:spMk id="69635" creationId="{15FB8022-499E-4A5B-A641-BEDAD27892CE}"/>
          </ac:spMkLst>
        </pc:spChg>
      </pc:sldChg>
      <pc:sldChg chg="addSp delSp modSp add mod">
        <pc:chgData name="明智 高" userId="13106cc9a47d8e8b" providerId="LiveId" clId="{9034BB22-7A9D-4E06-A8DC-C52E61145D29}" dt="2020-07-07T09:40:39.608" v="331" actId="403"/>
        <pc:sldMkLst>
          <pc:docMk/>
          <pc:sldMk cId="0" sldId="493"/>
        </pc:sldMkLst>
        <pc:spChg chg="add del mod">
          <ac:chgData name="明智 高" userId="13106cc9a47d8e8b" providerId="LiveId" clId="{9034BB22-7A9D-4E06-A8DC-C52E61145D29}" dt="2020-07-07T09:38:32.797" v="297" actId="478"/>
          <ac:spMkLst>
            <pc:docMk/>
            <pc:sldMk cId="0" sldId="493"/>
            <ac:spMk id="3" creationId="{478ED0AC-F291-4A3D-BB2E-F162D769B871}"/>
          </ac:spMkLst>
        </pc:spChg>
        <pc:spChg chg="add mod">
          <ac:chgData name="明智 高" userId="13106cc9a47d8e8b" providerId="LiveId" clId="{9034BB22-7A9D-4E06-A8DC-C52E61145D29}" dt="2020-07-07T09:38:33.997" v="298"/>
          <ac:spMkLst>
            <pc:docMk/>
            <pc:sldMk cId="0" sldId="493"/>
            <ac:spMk id="6" creationId="{7EBFF01C-6B2C-40F3-B1F2-878C152EEBEC}"/>
          </ac:spMkLst>
        </pc:spChg>
        <pc:spChg chg="mod">
          <ac:chgData name="明智 高" userId="13106cc9a47d8e8b" providerId="LiveId" clId="{9034BB22-7A9D-4E06-A8DC-C52E61145D29}" dt="2020-07-07T09:40:39.608" v="331" actId="403"/>
          <ac:spMkLst>
            <pc:docMk/>
            <pc:sldMk cId="0" sldId="493"/>
            <ac:spMk id="70658" creationId="{D0412876-265B-4F36-B42C-3CF72EB4CCBF}"/>
          </ac:spMkLst>
        </pc:spChg>
        <pc:spChg chg="del">
          <ac:chgData name="明智 高" userId="13106cc9a47d8e8b" providerId="LiveId" clId="{9034BB22-7A9D-4E06-A8DC-C52E61145D29}" dt="2020-07-07T09:38:32.022" v="296" actId="478"/>
          <ac:spMkLst>
            <pc:docMk/>
            <pc:sldMk cId="0" sldId="493"/>
            <ac:spMk id="70659" creationId="{1B232100-2301-4266-820B-12D0DFCB553C}"/>
          </ac:spMkLst>
        </pc:spChg>
      </pc:sldChg>
      <pc:sldChg chg="addSp delSp modSp add mod">
        <pc:chgData name="明智 高" userId="13106cc9a47d8e8b" providerId="LiveId" clId="{9034BB22-7A9D-4E06-A8DC-C52E61145D29}" dt="2020-07-07T09:38:42.822" v="301"/>
        <pc:sldMkLst>
          <pc:docMk/>
          <pc:sldMk cId="0" sldId="494"/>
        </pc:sldMkLst>
        <pc:spChg chg="add del mod">
          <ac:chgData name="明智 高" userId="13106cc9a47d8e8b" providerId="LiveId" clId="{9034BB22-7A9D-4E06-A8DC-C52E61145D29}" dt="2020-07-07T09:38:41.587" v="300" actId="478"/>
          <ac:spMkLst>
            <pc:docMk/>
            <pc:sldMk cId="0" sldId="494"/>
            <ac:spMk id="3" creationId="{6AE2B3FD-3F8B-4E4C-A7FE-C597422E4F5C}"/>
          </ac:spMkLst>
        </pc:spChg>
        <pc:spChg chg="add mod">
          <ac:chgData name="明智 高" userId="13106cc9a47d8e8b" providerId="LiveId" clId="{9034BB22-7A9D-4E06-A8DC-C52E61145D29}" dt="2020-07-07T09:38:42.822" v="301"/>
          <ac:spMkLst>
            <pc:docMk/>
            <pc:sldMk cId="0" sldId="494"/>
            <ac:spMk id="6" creationId="{4D05ADC3-675A-4800-8B21-456E6A9783C4}"/>
          </ac:spMkLst>
        </pc:spChg>
        <pc:spChg chg="del">
          <ac:chgData name="明智 高" userId="13106cc9a47d8e8b" providerId="LiveId" clId="{9034BB22-7A9D-4E06-A8DC-C52E61145D29}" dt="2020-07-07T09:38:40.772" v="299" actId="478"/>
          <ac:spMkLst>
            <pc:docMk/>
            <pc:sldMk cId="0" sldId="494"/>
            <ac:spMk id="71683" creationId="{AD710DED-C481-4341-9232-D28D509093DC}"/>
          </ac:spMkLst>
        </pc:spChg>
      </pc:sldChg>
      <pc:sldChg chg="addSp delSp modSp add mod">
        <pc:chgData name="明智 高" userId="13106cc9a47d8e8b" providerId="LiveId" clId="{9034BB22-7A9D-4E06-A8DC-C52E61145D29}" dt="2020-07-07T09:38:48.577" v="304"/>
        <pc:sldMkLst>
          <pc:docMk/>
          <pc:sldMk cId="0" sldId="495"/>
        </pc:sldMkLst>
        <pc:spChg chg="add del mod">
          <ac:chgData name="明智 高" userId="13106cc9a47d8e8b" providerId="LiveId" clId="{9034BB22-7A9D-4E06-A8DC-C52E61145D29}" dt="2020-07-07T09:38:47.527" v="303" actId="478"/>
          <ac:spMkLst>
            <pc:docMk/>
            <pc:sldMk cId="0" sldId="495"/>
            <ac:spMk id="3" creationId="{354F1869-C8FB-4E8A-8CAF-D368633A5DF5}"/>
          </ac:spMkLst>
        </pc:spChg>
        <pc:spChg chg="add mod">
          <ac:chgData name="明智 高" userId="13106cc9a47d8e8b" providerId="LiveId" clId="{9034BB22-7A9D-4E06-A8DC-C52E61145D29}" dt="2020-07-07T09:38:48.577" v="304"/>
          <ac:spMkLst>
            <pc:docMk/>
            <pc:sldMk cId="0" sldId="495"/>
            <ac:spMk id="6" creationId="{47E4E67A-78F0-4571-9AAF-A19452D8C874}"/>
          </ac:spMkLst>
        </pc:spChg>
        <pc:spChg chg="del">
          <ac:chgData name="明智 高" userId="13106cc9a47d8e8b" providerId="LiveId" clId="{9034BB22-7A9D-4E06-A8DC-C52E61145D29}" dt="2020-07-07T09:38:46.647" v="302" actId="478"/>
          <ac:spMkLst>
            <pc:docMk/>
            <pc:sldMk cId="0" sldId="495"/>
            <ac:spMk id="72707" creationId="{00CD64C5-39DC-462E-9D77-1C5DF9515B88}"/>
          </ac:spMkLst>
        </pc:spChg>
      </pc:sldChg>
      <pc:sldChg chg="add">
        <pc:chgData name="明智 高" userId="13106cc9a47d8e8b" providerId="LiveId" clId="{9034BB22-7A9D-4E06-A8DC-C52E61145D29}" dt="2020-07-07T09:37:17.466" v="282"/>
        <pc:sldMkLst>
          <pc:docMk/>
          <pc:sldMk cId="0" sldId="496"/>
        </pc:sldMkLst>
      </pc:sldChg>
      <pc:sldChg chg="addSp modSp mod ord">
        <pc:chgData name="明智 高" userId="13106cc9a47d8e8b" providerId="LiveId" clId="{9034BB22-7A9D-4E06-A8DC-C52E61145D29}" dt="2020-07-09T04:18:43.916" v="965" actId="1076"/>
        <pc:sldMkLst>
          <pc:docMk/>
          <pc:sldMk cId="1900909533" sldId="523"/>
        </pc:sldMkLst>
        <pc:spChg chg="mod">
          <ac:chgData name="明智 高" userId="13106cc9a47d8e8b" providerId="LiveId" clId="{9034BB22-7A9D-4E06-A8DC-C52E61145D29}" dt="2020-07-09T04:18:26.924" v="959" actId="1076"/>
          <ac:spMkLst>
            <pc:docMk/>
            <pc:sldMk cId="1900909533" sldId="523"/>
            <ac:spMk id="6" creationId="{00000000-0000-0000-0000-000000000000}"/>
          </ac:spMkLst>
        </pc:spChg>
        <pc:spChg chg="mod">
          <ac:chgData name="明智 高" userId="13106cc9a47d8e8b" providerId="LiveId" clId="{9034BB22-7A9D-4E06-A8DC-C52E61145D29}" dt="2020-07-09T04:17:32.320" v="934"/>
          <ac:spMkLst>
            <pc:docMk/>
            <pc:sldMk cId="1900909533" sldId="523"/>
            <ac:spMk id="39938" creationId="{00000000-0000-0000-0000-000000000000}"/>
          </ac:spMkLst>
        </pc:spChg>
        <pc:picChg chg="add mod">
          <ac:chgData name="明智 高" userId="13106cc9a47d8e8b" providerId="LiveId" clId="{9034BB22-7A9D-4E06-A8DC-C52E61145D29}" dt="2020-07-09T04:18:43.916" v="965" actId="1076"/>
          <ac:picMkLst>
            <pc:docMk/>
            <pc:sldMk cId="1900909533" sldId="523"/>
            <ac:picMk id="3" creationId="{AFD87037-9452-48A9-AC34-28510DAD0AAF}"/>
          </ac:picMkLst>
        </pc:picChg>
        <pc:picChg chg="add mod">
          <ac:chgData name="明智 高" userId="13106cc9a47d8e8b" providerId="LiveId" clId="{9034BB22-7A9D-4E06-A8DC-C52E61145D29}" dt="2020-07-09T04:18:34.491" v="962" actId="14100"/>
          <ac:picMkLst>
            <pc:docMk/>
            <pc:sldMk cId="1900909533" sldId="523"/>
            <ac:picMk id="5" creationId="{DB464FF9-22C2-48B8-B757-C7679E06A613}"/>
          </ac:picMkLst>
        </pc:picChg>
      </pc:sldChg>
      <pc:sldChg chg="del">
        <pc:chgData name="明智 高" userId="13106cc9a47d8e8b" providerId="LiveId" clId="{9034BB22-7A9D-4E06-A8DC-C52E61145D29}" dt="2020-07-09T04:12:51.108" v="833" actId="47"/>
        <pc:sldMkLst>
          <pc:docMk/>
          <pc:sldMk cId="3501517788" sldId="524"/>
        </pc:sldMkLst>
      </pc:sldChg>
      <pc:sldChg chg="delSp modSp mod">
        <pc:chgData name="明智 高" userId="13106cc9a47d8e8b" providerId="LiveId" clId="{9034BB22-7A9D-4E06-A8DC-C52E61145D29}" dt="2020-07-09T03:52:27.454" v="524"/>
        <pc:sldMkLst>
          <pc:docMk/>
          <pc:sldMk cId="499639933" sldId="528"/>
        </pc:sldMkLst>
        <pc:spChg chg="mod">
          <ac:chgData name="明智 高" userId="13106cc9a47d8e8b" providerId="LiveId" clId="{9034BB22-7A9D-4E06-A8DC-C52E61145D29}" dt="2020-07-09T03:52:27.454" v="524"/>
          <ac:spMkLst>
            <pc:docMk/>
            <pc:sldMk cId="499639933" sldId="528"/>
            <ac:spMk id="119811" creationId="{00000000-0000-0000-0000-000000000000}"/>
          </ac:spMkLst>
        </pc:spChg>
        <pc:picChg chg="del mod">
          <ac:chgData name="明智 高" userId="13106cc9a47d8e8b" providerId="LiveId" clId="{9034BB22-7A9D-4E06-A8DC-C52E61145D29}" dt="2020-07-09T03:49:56.490" v="457" actId="478"/>
          <ac:picMkLst>
            <pc:docMk/>
            <pc:sldMk cId="499639933" sldId="528"/>
            <ac:picMk id="4" creationId="{00000000-0000-0000-0000-000000000000}"/>
          </ac:picMkLst>
        </pc:picChg>
      </pc:sldChg>
      <pc:sldChg chg="modSp add mod">
        <pc:chgData name="明智 高" userId="13106cc9a47d8e8b" providerId="LiveId" clId="{9034BB22-7A9D-4E06-A8DC-C52E61145D29}" dt="2020-07-07T09:39:00.828" v="306" actId="14100"/>
        <pc:sldMkLst>
          <pc:docMk/>
          <pc:sldMk cId="0" sldId="689"/>
        </pc:sldMkLst>
        <pc:spChg chg="mod">
          <ac:chgData name="明智 高" userId="13106cc9a47d8e8b" providerId="LiveId" clId="{9034BB22-7A9D-4E06-A8DC-C52E61145D29}" dt="2020-07-07T09:39:00.828" v="306" actId="14100"/>
          <ac:spMkLst>
            <pc:docMk/>
            <pc:sldMk cId="0" sldId="689"/>
            <ac:spMk id="74756" creationId="{AA4EEA35-CFAE-4D6D-A74A-FFE068523A3B}"/>
          </ac:spMkLst>
        </pc:spChg>
      </pc:sldChg>
      <pc:sldChg chg="modSp add mod">
        <pc:chgData name="明智 高" userId="13106cc9a47d8e8b" providerId="LiveId" clId="{9034BB22-7A9D-4E06-A8DC-C52E61145D29}" dt="2020-07-07T09:40:10.318" v="326" actId="1076"/>
        <pc:sldMkLst>
          <pc:docMk/>
          <pc:sldMk cId="0" sldId="690"/>
        </pc:sldMkLst>
        <pc:spChg chg="mod">
          <ac:chgData name="明智 高" userId="13106cc9a47d8e8b" providerId="LiveId" clId="{9034BB22-7A9D-4E06-A8DC-C52E61145D29}" dt="2020-07-07T09:39:58.088" v="324" actId="14100"/>
          <ac:spMkLst>
            <pc:docMk/>
            <pc:sldMk cId="0" sldId="690"/>
            <ac:spMk id="75779" creationId="{AAF2A562-F023-4B1F-83E2-75F01CEBDFF1}"/>
          </ac:spMkLst>
        </pc:spChg>
        <pc:spChg chg="mod">
          <ac:chgData name="明智 高" userId="13106cc9a47d8e8b" providerId="LiveId" clId="{9034BB22-7A9D-4E06-A8DC-C52E61145D29}" dt="2020-07-07T09:39:49.358" v="322" actId="2711"/>
          <ac:spMkLst>
            <pc:docMk/>
            <pc:sldMk cId="0" sldId="690"/>
            <ac:spMk id="75780" creationId="{A4D80F82-B09D-4E91-9E34-B7DE7FF6A1AA}"/>
          </ac:spMkLst>
        </pc:spChg>
        <pc:spChg chg="mod">
          <ac:chgData name="明智 高" userId="13106cc9a47d8e8b" providerId="LiveId" clId="{9034BB22-7A9D-4E06-A8DC-C52E61145D29}" dt="2020-07-07T09:40:00.818" v="325" actId="1076"/>
          <ac:spMkLst>
            <pc:docMk/>
            <pc:sldMk cId="0" sldId="690"/>
            <ac:spMk id="75781" creationId="{05F1841B-4EBD-428C-BFD8-262093979A0E}"/>
          </ac:spMkLst>
        </pc:spChg>
        <pc:spChg chg="mod">
          <ac:chgData name="明智 高" userId="13106cc9a47d8e8b" providerId="LiveId" clId="{9034BB22-7A9D-4E06-A8DC-C52E61145D29}" dt="2020-07-07T09:40:10.318" v="326" actId="1076"/>
          <ac:spMkLst>
            <pc:docMk/>
            <pc:sldMk cId="0" sldId="690"/>
            <ac:spMk id="75782" creationId="{78DBF647-80FB-4FAC-AAED-C1767CF5D81D}"/>
          </ac:spMkLst>
        </pc:spChg>
      </pc:sldChg>
      <pc:sldChg chg="modSp add mod">
        <pc:chgData name="明智 高" userId="13106cc9a47d8e8b" providerId="LiveId" clId="{9034BB22-7A9D-4E06-A8DC-C52E61145D29}" dt="2020-07-09T03:54:05.775" v="527"/>
        <pc:sldMkLst>
          <pc:docMk/>
          <pc:sldMk cId="0" sldId="797"/>
        </pc:sldMkLst>
        <pc:spChg chg="mod">
          <ac:chgData name="明智 高" userId="13106cc9a47d8e8b" providerId="LiveId" clId="{9034BB22-7A9D-4E06-A8DC-C52E61145D29}" dt="2020-07-09T03:54:05.775" v="527"/>
          <ac:spMkLst>
            <pc:docMk/>
            <pc:sldMk cId="0" sldId="797"/>
            <ac:spMk id="140290" creationId="{EBE99432-491B-4628-A47A-F05D2F952927}"/>
          </ac:spMkLst>
        </pc:spChg>
      </pc:sldChg>
      <pc:sldChg chg="modSp add mod">
        <pc:chgData name="明智 高" userId="13106cc9a47d8e8b" providerId="LiveId" clId="{9034BB22-7A9D-4E06-A8DC-C52E61145D29}" dt="2020-07-07T09:32:24.304" v="266" actId="1038"/>
        <pc:sldMkLst>
          <pc:docMk/>
          <pc:sldMk cId="0" sldId="798"/>
        </pc:sldMkLst>
        <pc:spChg chg="mod">
          <ac:chgData name="明智 高" userId="13106cc9a47d8e8b" providerId="LiveId" clId="{9034BB22-7A9D-4E06-A8DC-C52E61145D29}" dt="2020-07-07T09:31:31.863" v="26" actId="27636"/>
          <ac:spMkLst>
            <pc:docMk/>
            <pc:sldMk cId="0" sldId="798"/>
            <ac:spMk id="141314" creationId="{F5EBD0BC-55D5-4E1C-B98B-BBE2F89D978B}"/>
          </ac:spMkLst>
        </pc:spChg>
        <pc:spChg chg="mod">
          <ac:chgData name="明智 高" userId="13106cc9a47d8e8b" providerId="LiveId" clId="{9034BB22-7A9D-4E06-A8DC-C52E61145D29}" dt="2020-07-07T09:32:24.304" v="266" actId="1038"/>
          <ac:spMkLst>
            <pc:docMk/>
            <pc:sldMk cId="0" sldId="798"/>
            <ac:spMk id="141315" creationId="{D50774E4-082F-4BAD-AB4C-A987B4472705}"/>
          </ac:spMkLst>
        </pc:spChg>
      </pc:sldChg>
      <pc:sldChg chg="addSp delSp modSp add mod">
        <pc:chgData name="明智 高" userId="13106cc9a47d8e8b" providerId="LiveId" clId="{9034BB22-7A9D-4E06-A8DC-C52E61145D29}" dt="2020-07-07T09:32:39.604" v="272"/>
        <pc:sldMkLst>
          <pc:docMk/>
          <pc:sldMk cId="0" sldId="799"/>
        </pc:sldMkLst>
        <pc:spChg chg="add del mod">
          <ac:chgData name="明智 高" userId="13106cc9a47d8e8b" providerId="LiveId" clId="{9034BB22-7A9D-4E06-A8DC-C52E61145D29}" dt="2020-07-07T09:32:38.414" v="271" actId="478"/>
          <ac:spMkLst>
            <pc:docMk/>
            <pc:sldMk cId="0" sldId="799"/>
            <ac:spMk id="3" creationId="{7088452F-F4DA-4EC6-B7F6-0F9291EB69C7}"/>
          </ac:spMkLst>
        </pc:spChg>
        <pc:spChg chg="add mod">
          <ac:chgData name="明智 高" userId="13106cc9a47d8e8b" providerId="LiveId" clId="{9034BB22-7A9D-4E06-A8DC-C52E61145D29}" dt="2020-07-07T09:32:39.604" v="272"/>
          <ac:spMkLst>
            <pc:docMk/>
            <pc:sldMk cId="0" sldId="799"/>
            <ac:spMk id="6" creationId="{AB6304E7-718A-4BAC-9B10-2208B856E397}"/>
          </ac:spMkLst>
        </pc:spChg>
        <pc:spChg chg="del">
          <ac:chgData name="明智 高" userId="13106cc9a47d8e8b" providerId="LiveId" clId="{9034BB22-7A9D-4E06-A8DC-C52E61145D29}" dt="2020-07-07T09:32:36.853" v="270" actId="478"/>
          <ac:spMkLst>
            <pc:docMk/>
            <pc:sldMk cId="0" sldId="799"/>
            <ac:spMk id="142339" creationId="{5D9E0675-E50D-4C7C-8E81-0CD0406C8217}"/>
          </ac:spMkLst>
        </pc:spChg>
      </pc:sldChg>
      <pc:sldChg chg="addSp delSp modSp add mod">
        <pc:chgData name="明智 高" userId="13106cc9a47d8e8b" providerId="LiveId" clId="{9034BB22-7A9D-4E06-A8DC-C52E61145D29}" dt="2020-07-09T03:54:18.445" v="528" actId="403"/>
        <pc:sldMkLst>
          <pc:docMk/>
          <pc:sldMk cId="0" sldId="800"/>
        </pc:sldMkLst>
        <pc:spChg chg="add del mod">
          <ac:chgData name="明智 高" userId="13106cc9a47d8e8b" providerId="LiveId" clId="{9034BB22-7A9D-4E06-A8DC-C52E61145D29}" dt="2020-07-07T09:32:44.003" v="274" actId="478"/>
          <ac:spMkLst>
            <pc:docMk/>
            <pc:sldMk cId="0" sldId="800"/>
            <ac:spMk id="3" creationId="{9D46BE58-45EF-403B-8A29-E9203B7A5A19}"/>
          </ac:spMkLst>
        </pc:spChg>
        <pc:spChg chg="add mod">
          <ac:chgData name="明智 高" userId="13106cc9a47d8e8b" providerId="LiveId" clId="{9034BB22-7A9D-4E06-A8DC-C52E61145D29}" dt="2020-07-07T09:32:45.418" v="275"/>
          <ac:spMkLst>
            <pc:docMk/>
            <pc:sldMk cId="0" sldId="800"/>
            <ac:spMk id="6" creationId="{CF54EC89-6198-417E-A4AD-04B30976E3DC}"/>
          </ac:spMkLst>
        </pc:spChg>
        <pc:spChg chg="mod">
          <ac:chgData name="明智 高" userId="13106cc9a47d8e8b" providerId="LiveId" clId="{9034BB22-7A9D-4E06-A8DC-C52E61145D29}" dt="2020-07-09T03:54:18.445" v="528" actId="403"/>
          <ac:spMkLst>
            <pc:docMk/>
            <pc:sldMk cId="0" sldId="800"/>
            <ac:spMk id="143362" creationId="{C0281924-2990-4D15-8D0B-4902443DAB8E}"/>
          </ac:spMkLst>
        </pc:spChg>
        <pc:spChg chg="del">
          <ac:chgData name="明智 高" userId="13106cc9a47d8e8b" providerId="LiveId" clId="{9034BB22-7A9D-4E06-A8DC-C52E61145D29}" dt="2020-07-07T09:32:43.193" v="273" actId="478"/>
          <ac:spMkLst>
            <pc:docMk/>
            <pc:sldMk cId="0" sldId="800"/>
            <ac:spMk id="143363" creationId="{B77D6AC0-0A5D-4643-B988-79A0C0BD0838}"/>
          </ac:spMkLst>
        </pc:spChg>
      </pc:sldChg>
      <pc:sldChg chg="addSp delSp modSp add mod">
        <pc:chgData name="明智 高" userId="13106cc9a47d8e8b" providerId="LiveId" clId="{9034BB22-7A9D-4E06-A8DC-C52E61145D29}" dt="2020-07-07T09:32:52.603" v="278"/>
        <pc:sldMkLst>
          <pc:docMk/>
          <pc:sldMk cId="0" sldId="801"/>
        </pc:sldMkLst>
        <pc:spChg chg="add del mod">
          <ac:chgData name="明智 高" userId="13106cc9a47d8e8b" providerId="LiveId" clId="{9034BB22-7A9D-4E06-A8DC-C52E61145D29}" dt="2020-07-07T09:32:51.483" v="277" actId="478"/>
          <ac:spMkLst>
            <pc:docMk/>
            <pc:sldMk cId="0" sldId="801"/>
            <ac:spMk id="3" creationId="{A443AE88-3BE1-4924-8BD5-1CE296B5BCE8}"/>
          </ac:spMkLst>
        </pc:spChg>
        <pc:spChg chg="add mod">
          <ac:chgData name="明智 高" userId="13106cc9a47d8e8b" providerId="LiveId" clId="{9034BB22-7A9D-4E06-A8DC-C52E61145D29}" dt="2020-07-07T09:32:52.603" v="278"/>
          <ac:spMkLst>
            <pc:docMk/>
            <pc:sldMk cId="0" sldId="801"/>
            <ac:spMk id="6" creationId="{0C26F6EC-AE5D-46D5-AD5C-601B428ACB84}"/>
          </ac:spMkLst>
        </pc:spChg>
        <pc:spChg chg="del">
          <ac:chgData name="明智 高" userId="13106cc9a47d8e8b" providerId="LiveId" clId="{9034BB22-7A9D-4E06-A8DC-C52E61145D29}" dt="2020-07-07T09:32:49.388" v="276" actId="478"/>
          <ac:spMkLst>
            <pc:docMk/>
            <pc:sldMk cId="0" sldId="801"/>
            <ac:spMk id="144387" creationId="{81BD4B6A-A77E-4412-8B20-EB09D7EFF3EC}"/>
          </ac:spMkLst>
        </pc:spChg>
      </pc:sldChg>
      <pc:sldChg chg="addSp delSp modSp add mod">
        <pc:chgData name="明智 高" userId="13106cc9a47d8e8b" providerId="LiveId" clId="{9034BB22-7A9D-4E06-A8DC-C52E61145D29}" dt="2020-07-07T09:32:33.813" v="269"/>
        <pc:sldMkLst>
          <pc:docMk/>
          <pc:sldMk cId="1199927943" sldId="802"/>
        </pc:sldMkLst>
        <pc:spChg chg="add del mod">
          <ac:chgData name="明智 高" userId="13106cc9a47d8e8b" providerId="LiveId" clId="{9034BB22-7A9D-4E06-A8DC-C52E61145D29}" dt="2020-07-07T09:32:32.953" v="268" actId="478"/>
          <ac:spMkLst>
            <pc:docMk/>
            <pc:sldMk cId="1199927943" sldId="802"/>
            <ac:spMk id="3" creationId="{BA0EC208-9FEE-4610-B0BA-91860CD6FB7C}"/>
          </ac:spMkLst>
        </pc:spChg>
        <pc:spChg chg="add mod">
          <ac:chgData name="明智 高" userId="13106cc9a47d8e8b" providerId="LiveId" clId="{9034BB22-7A9D-4E06-A8DC-C52E61145D29}" dt="2020-07-07T09:32:33.813" v="269"/>
          <ac:spMkLst>
            <pc:docMk/>
            <pc:sldMk cId="1199927943" sldId="802"/>
            <ac:spMk id="6" creationId="{E7D36419-FDDC-4ABC-9F62-CE5582FA7769}"/>
          </ac:spMkLst>
        </pc:spChg>
        <pc:spChg chg="del">
          <ac:chgData name="明智 高" userId="13106cc9a47d8e8b" providerId="LiveId" clId="{9034BB22-7A9D-4E06-A8DC-C52E61145D29}" dt="2020-07-07T09:32:30.939" v="267" actId="478"/>
          <ac:spMkLst>
            <pc:docMk/>
            <pc:sldMk cId="1199927943" sldId="802"/>
            <ac:spMk id="141315" creationId="{D50774E4-082F-4BAD-AB4C-A987B4472705}"/>
          </ac:spMkLst>
        </pc:spChg>
      </pc:sldChg>
      <pc:sldChg chg="addSp delSp modSp add mod">
        <pc:chgData name="明智 高" userId="13106cc9a47d8e8b" providerId="LiveId" clId="{9034BB22-7A9D-4E06-A8DC-C52E61145D29}" dt="2020-07-09T03:54:34.801" v="537"/>
        <pc:sldMkLst>
          <pc:docMk/>
          <pc:sldMk cId="2146498956" sldId="803"/>
        </pc:sldMkLst>
        <pc:spChg chg="add del mod">
          <ac:chgData name="明智 高" userId="13106cc9a47d8e8b" providerId="LiveId" clId="{9034BB22-7A9D-4E06-A8DC-C52E61145D29}" dt="2020-07-07T09:32:58.364" v="280" actId="478"/>
          <ac:spMkLst>
            <pc:docMk/>
            <pc:sldMk cId="2146498956" sldId="803"/>
            <ac:spMk id="3" creationId="{A148B25A-5F04-4EAF-8A2A-1D35EB5898C9}"/>
          </ac:spMkLst>
        </pc:spChg>
        <pc:spChg chg="add mod">
          <ac:chgData name="明智 高" userId="13106cc9a47d8e8b" providerId="LiveId" clId="{9034BB22-7A9D-4E06-A8DC-C52E61145D29}" dt="2020-07-07T09:32:59.614" v="281"/>
          <ac:spMkLst>
            <pc:docMk/>
            <pc:sldMk cId="2146498956" sldId="803"/>
            <ac:spMk id="6" creationId="{80387ECD-318E-45A9-8520-1FB35EC1B994}"/>
          </ac:spMkLst>
        </pc:spChg>
        <pc:spChg chg="mod">
          <ac:chgData name="明智 高" userId="13106cc9a47d8e8b" providerId="LiveId" clId="{9034BB22-7A9D-4E06-A8DC-C52E61145D29}" dt="2020-07-09T03:54:34.801" v="537"/>
          <ac:spMkLst>
            <pc:docMk/>
            <pc:sldMk cId="2146498956" sldId="803"/>
            <ac:spMk id="144386" creationId="{673334C9-EE6F-48B6-9093-F97DA1B2D0D2}"/>
          </ac:spMkLst>
        </pc:spChg>
        <pc:spChg chg="del">
          <ac:chgData name="明智 高" userId="13106cc9a47d8e8b" providerId="LiveId" clId="{9034BB22-7A9D-4E06-A8DC-C52E61145D29}" dt="2020-07-07T09:32:56.349" v="279" actId="478"/>
          <ac:spMkLst>
            <pc:docMk/>
            <pc:sldMk cId="2146498956" sldId="803"/>
            <ac:spMk id="144387" creationId="{81BD4B6A-A77E-4412-8B20-EB09D7EFF3EC}"/>
          </ac:spMkLst>
        </pc:spChg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3604863052" sldId="845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1732140659" sldId="846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651157961" sldId="847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3779426378" sldId="849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1111497140" sldId="876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324035137" sldId="885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382461550" sldId="895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1228679443" sldId="896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803187675" sldId="897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3717217754" sldId="898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1705800778" sldId="915"/>
        </pc:sldMkLst>
      </pc:sldChg>
      <pc:sldChg chg="modSp mod ord">
        <pc:chgData name="明智 高" userId="13106cc9a47d8e8b" providerId="LiveId" clId="{9034BB22-7A9D-4E06-A8DC-C52E61145D29}" dt="2020-07-09T04:11:15.516" v="827" actId="1076"/>
        <pc:sldMkLst>
          <pc:docMk/>
          <pc:sldMk cId="3604839834" sldId="996"/>
        </pc:sldMkLst>
        <pc:picChg chg="mod">
          <ac:chgData name="明智 高" userId="13106cc9a47d8e8b" providerId="LiveId" clId="{9034BB22-7A9D-4E06-A8DC-C52E61145D29}" dt="2020-07-09T04:11:15.516" v="827" actId="1076"/>
          <ac:picMkLst>
            <pc:docMk/>
            <pc:sldMk cId="3604839834" sldId="996"/>
            <ac:picMk id="3" creationId="{C2544DD5-F60C-4641-B607-4E6913927894}"/>
          </ac:picMkLst>
        </pc:picChg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3581184456" sldId="1446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458013082" sldId="1447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418367223" sldId="1467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4216602430" sldId="2138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130478223" sldId="2140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183664075" sldId="2148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3964653442" sldId="2149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4237322957" sldId="2152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3601467226" sldId="2154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3799193250" sldId="2155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1688695098" sldId="2731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946013075" sldId="2764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378066912" sldId="2775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623980975" sldId="2776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1682900016" sldId="2777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1763639002" sldId="2778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243881846" sldId="2779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801446251" sldId="2780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3636889818" sldId="2781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527025359" sldId="2782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901923784" sldId="2783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1689648066" sldId="2784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2193816105" sldId="2785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350323417" sldId="2786"/>
        </pc:sldMkLst>
      </pc:sldChg>
      <pc:sldChg chg="del">
        <pc:chgData name="明智 高" userId="13106cc9a47d8e8b" providerId="LiveId" clId="{9034BB22-7A9D-4E06-A8DC-C52E61145D29}" dt="2020-07-07T09:21:41.802" v="6" actId="47"/>
        <pc:sldMkLst>
          <pc:docMk/>
          <pc:sldMk cId="1975089554" sldId="2787"/>
        </pc:sldMkLst>
      </pc:sldChg>
      <pc:sldChg chg="add del">
        <pc:chgData name="明智 高" userId="13106cc9a47d8e8b" providerId="LiveId" clId="{9034BB22-7A9D-4E06-A8DC-C52E61145D29}" dt="2020-07-09T04:10:38.980" v="825" actId="47"/>
        <pc:sldMkLst>
          <pc:docMk/>
          <pc:sldMk cId="786601390" sldId="2788"/>
        </pc:sldMkLst>
      </pc:sldChg>
      <pc:sldChg chg="add del">
        <pc:chgData name="明智 高" userId="13106cc9a47d8e8b" providerId="LiveId" clId="{9034BB22-7A9D-4E06-A8DC-C52E61145D29}" dt="2020-07-09T04:10:38.980" v="825" actId="47"/>
        <pc:sldMkLst>
          <pc:docMk/>
          <pc:sldMk cId="866865515" sldId="2789"/>
        </pc:sldMkLst>
      </pc:sldChg>
      <pc:sldChg chg="add del">
        <pc:chgData name="明智 高" userId="13106cc9a47d8e8b" providerId="LiveId" clId="{9034BB22-7A9D-4E06-A8DC-C52E61145D29}" dt="2020-07-09T04:10:38.980" v="825" actId="47"/>
        <pc:sldMkLst>
          <pc:docMk/>
          <pc:sldMk cId="2779221367" sldId="2790"/>
        </pc:sldMkLst>
      </pc:sldChg>
      <pc:sldChg chg="addSp modSp add del mod ord">
        <pc:chgData name="明智 高" userId="13106cc9a47d8e8b" providerId="LiveId" clId="{9034BB22-7A9D-4E06-A8DC-C52E61145D29}" dt="2020-07-09T04:02:50.500" v="618" actId="1076"/>
        <pc:sldMkLst>
          <pc:docMk/>
          <pc:sldMk cId="4085211659" sldId="2793"/>
        </pc:sldMkLst>
        <pc:spChg chg="mod">
          <ac:chgData name="明智 高" userId="13106cc9a47d8e8b" providerId="LiveId" clId="{9034BB22-7A9D-4E06-A8DC-C52E61145D29}" dt="2020-07-09T03:58:05.106" v="582"/>
          <ac:spMkLst>
            <pc:docMk/>
            <pc:sldMk cId="4085211659" sldId="2793"/>
            <ac:spMk id="2" creationId="{857D7D95-09EB-4397-8101-3B9A008A5270}"/>
          </ac:spMkLst>
        </pc:spChg>
        <pc:spChg chg="mod">
          <ac:chgData name="明智 高" userId="13106cc9a47d8e8b" providerId="LiveId" clId="{9034BB22-7A9D-4E06-A8DC-C52E61145D29}" dt="2020-07-09T04:02:05.996" v="606" actId="14100"/>
          <ac:spMkLst>
            <pc:docMk/>
            <pc:sldMk cId="4085211659" sldId="2793"/>
            <ac:spMk id="3" creationId="{F1B005D8-2081-4517-A1B5-6B11FF3D80C5}"/>
          </ac:spMkLst>
        </pc:spChg>
        <pc:picChg chg="add mod">
          <ac:chgData name="明智 高" userId="13106cc9a47d8e8b" providerId="LiveId" clId="{9034BB22-7A9D-4E06-A8DC-C52E61145D29}" dt="2020-07-09T04:02:50.500" v="618" actId="1076"/>
          <ac:picMkLst>
            <pc:docMk/>
            <pc:sldMk cId="4085211659" sldId="2793"/>
            <ac:picMk id="5" creationId="{A67F7A89-8BD9-487F-8966-8266711409EB}"/>
          </ac:picMkLst>
        </pc:picChg>
      </pc:sldChg>
      <pc:sldChg chg="add del">
        <pc:chgData name="明智 高" userId="13106cc9a47d8e8b" providerId="LiveId" clId="{9034BB22-7A9D-4E06-A8DC-C52E61145D29}" dt="2020-07-09T04:10:38.980" v="825" actId="47"/>
        <pc:sldMkLst>
          <pc:docMk/>
          <pc:sldMk cId="1592726328" sldId="2794"/>
        </pc:sldMkLst>
      </pc:sldChg>
      <pc:sldChg chg="add del">
        <pc:chgData name="明智 高" userId="13106cc9a47d8e8b" providerId="LiveId" clId="{9034BB22-7A9D-4E06-A8DC-C52E61145D29}" dt="2020-07-09T04:10:38.980" v="825" actId="47"/>
        <pc:sldMkLst>
          <pc:docMk/>
          <pc:sldMk cId="510193162" sldId="2795"/>
        </pc:sldMkLst>
      </pc:sldChg>
      <pc:sldChg chg="add del">
        <pc:chgData name="明智 高" userId="13106cc9a47d8e8b" providerId="LiveId" clId="{9034BB22-7A9D-4E06-A8DC-C52E61145D29}" dt="2020-07-09T04:10:45.058" v="826" actId="47"/>
        <pc:sldMkLst>
          <pc:docMk/>
          <pc:sldMk cId="3914939900" sldId="2796"/>
        </pc:sldMkLst>
      </pc:sldChg>
      <pc:sldChg chg="modSp add mod ord">
        <pc:chgData name="明智 高" userId="13106cc9a47d8e8b" providerId="LiveId" clId="{9034BB22-7A9D-4E06-A8DC-C52E61145D29}" dt="2020-07-07T09:25:32.350" v="17"/>
        <pc:sldMkLst>
          <pc:docMk/>
          <pc:sldMk cId="2297134434" sldId="2797"/>
        </pc:sldMkLst>
        <pc:spChg chg="mod">
          <ac:chgData name="明智 高" userId="13106cc9a47d8e8b" providerId="LiveId" clId="{9034BB22-7A9D-4E06-A8DC-C52E61145D29}" dt="2020-07-07T09:21:22.217" v="1" actId="1076"/>
          <ac:spMkLst>
            <pc:docMk/>
            <pc:sldMk cId="2297134434" sldId="2797"/>
            <ac:spMk id="2" creationId="{A970FE15-4115-45C3-A4B0-4D55DE2D0B53}"/>
          </ac:spMkLst>
        </pc:spChg>
        <pc:spChg chg="mod">
          <ac:chgData name="明智 高" userId="13106cc9a47d8e8b" providerId="LiveId" clId="{9034BB22-7A9D-4E06-A8DC-C52E61145D29}" dt="2020-07-07T09:21:29.467" v="5" actId="14100"/>
          <ac:spMkLst>
            <pc:docMk/>
            <pc:sldMk cId="2297134434" sldId="2797"/>
            <ac:spMk id="3" creationId="{4E231D5F-69DA-418B-A11F-9ED315B52C38}"/>
          </ac:spMkLst>
        </pc:spChg>
      </pc:sldChg>
      <pc:sldChg chg="add del">
        <pc:chgData name="明智 高" userId="13106cc9a47d8e8b" providerId="LiveId" clId="{9034BB22-7A9D-4E06-A8DC-C52E61145D29}" dt="2020-07-07T09:23:26.518" v="8" actId="22"/>
        <pc:sldMkLst>
          <pc:docMk/>
          <pc:sldMk cId="3722400513" sldId="2798"/>
        </pc:sldMkLst>
      </pc:sldChg>
      <pc:sldChg chg="add">
        <pc:chgData name="明智 高" userId="13106cc9a47d8e8b" providerId="LiveId" clId="{9034BB22-7A9D-4E06-A8DC-C52E61145D29}" dt="2020-07-07T09:23:30.128" v="9" actId="22"/>
        <pc:sldMkLst>
          <pc:docMk/>
          <pc:sldMk cId="4137275689" sldId="2798"/>
        </pc:sldMkLst>
      </pc:sldChg>
      <pc:sldChg chg="add del">
        <pc:chgData name="明智 高" userId="13106cc9a47d8e8b" providerId="LiveId" clId="{9034BB22-7A9D-4E06-A8DC-C52E61145D29}" dt="2020-07-07T09:23:26.518" v="8" actId="22"/>
        <pc:sldMkLst>
          <pc:docMk/>
          <pc:sldMk cId="687172877" sldId="2799"/>
        </pc:sldMkLst>
      </pc:sldChg>
      <pc:sldChg chg="add">
        <pc:chgData name="明智 高" userId="13106cc9a47d8e8b" providerId="LiveId" clId="{9034BB22-7A9D-4E06-A8DC-C52E61145D29}" dt="2020-07-07T09:23:30.128" v="9" actId="22"/>
        <pc:sldMkLst>
          <pc:docMk/>
          <pc:sldMk cId="2171960994" sldId="2799"/>
        </pc:sldMkLst>
      </pc:sldChg>
      <pc:sldChg chg="add">
        <pc:chgData name="明智 高" userId="13106cc9a47d8e8b" providerId="LiveId" clId="{9034BB22-7A9D-4E06-A8DC-C52E61145D29}" dt="2020-07-07T09:23:30.128" v="9" actId="22"/>
        <pc:sldMkLst>
          <pc:docMk/>
          <pc:sldMk cId="3371659587" sldId="2800"/>
        </pc:sldMkLst>
      </pc:sldChg>
      <pc:sldChg chg="add del">
        <pc:chgData name="明智 高" userId="13106cc9a47d8e8b" providerId="LiveId" clId="{9034BB22-7A9D-4E06-A8DC-C52E61145D29}" dt="2020-07-07T09:23:26.518" v="8" actId="22"/>
        <pc:sldMkLst>
          <pc:docMk/>
          <pc:sldMk cId="3602032019" sldId="2800"/>
        </pc:sldMkLst>
      </pc:sldChg>
      <pc:sldChg chg="add del">
        <pc:chgData name="明智 高" userId="13106cc9a47d8e8b" providerId="LiveId" clId="{9034BB22-7A9D-4E06-A8DC-C52E61145D29}" dt="2020-07-09T03:52:54.411" v="525" actId="47"/>
        <pc:sldMkLst>
          <pc:docMk/>
          <pc:sldMk cId="3391991952" sldId="2801"/>
        </pc:sldMkLst>
      </pc:sldChg>
      <pc:sldChg chg="add del">
        <pc:chgData name="明智 高" userId="13106cc9a47d8e8b" providerId="LiveId" clId="{9034BB22-7A9D-4E06-A8DC-C52E61145D29}" dt="2020-07-07T09:24:55.939" v="14" actId="47"/>
        <pc:sldMkLst>
          <pc:docMk/>
          <pc:sldMk cId="789827327" sldId="2802"/>
        </pc:sldMkLst>
      </pc:sldChg>
      <pc:sldChg chg="add del">
        <pc:chgData name="明智 高" userId="13106cc9a47d8e8b" providerId="LiveId" clId="{9034BB22-7A9D-4E06-A8DC-C52E61145D29}" dt="2020-07-07T09:23:56.618" v="11" actId="22"/>
        <pc:sldMkLst>
          <pc:docMk/>
          <pc:sldMk cId="955988123" sldId="2802"/>
        </pc:sldMkLst>
      </pc:sldChg>
      <pc:sldChg chg="add del">
        <pc:chgData name="明智 高" userId="13106cc9a47d8e8b" providerId="LiveId" clId="{9034BB22-7A9D-4E06-A8DC-C52E61145D29}" dt="2020-07-07T09:23:56.618" v="11" actId="22"/>
        <pc:sldMkLst>
          <pc:docMk/>
          <pc:sldMk cId="129484211" sldId="2803"/>
        </pc:sldMkLst>
      </pc:sldChg>
      <pc:sldChg chg="add">
        <pc:chgData name="明智 高" userId="13106cc9a47d8e8b" providerId="LiveId" clId="{9034BB22-7A9D-4E06-A8DC-C52E61145D29}" dt="2020-07-07T09:24:50.819" v="13" actId="22"/>
        <pc:sldMkLst>
          <pc:docMk/>
          <pc:sldMk cId="3209428732" sldId="2803"/>
        </pc:sldMkLst>
      </pc:sldChg>
      <pc:sldChg chg="modSp add mod">
        <pc:chgData name="明智 高" userId="13106cc9a47d8e8b" providerId="LiveId" clId="{9034BB22-7A9D-4E06-A8DC-C52E61145D29}" dt="2020-07-09T03:55:00.837" v="538"/>
        <pc:sldMkLst>
          <pc:docMk/>
          <pc:sldMk cId="332923308" sldId="2804"/>
        </pc:sldMkLst>
        <pc:spChg chg="mod">
          <ac:chgData name="明智 高" userId="13106cc9a47d8e8b" providerId="LiveId" clId="{9034BB22-7A9D-4E06-A8DC-C52E61145D29}" dt="2020-07-09T03:55:00.837" v="538"/>
          <ac:spMkLst>
            <pc:docMk/>
            <pc:sldMk cId="332923308" sldId="2804"/>
            <ac:spMk id="2" creationId="{00000000-0000-0000-0000-000000000000}"/>
          </ac:spMkLst>
        </pc:spChg>
      </pc:sldChg>
      <pc:sldChg chg="add del">
        <pc:chgData name="明智 高" userId="13106cc9a47d8e8b" providerId="LiveId" clId="{9034BB22-7A9D-4E06-A8DC-C52E61145D29}" dt="2020-07-07T09:23:56.618" v="11" actId="22"/>
        <pc:sldMkLst>
          <pc:docMk/>
          <pc:sldMk cId="2080730513" sldId="2804"/>
        </pc:sldMkLst>
      </pc:sldChg>
      <pc:sldChg chg="modSp add mod">
        <pc:chgData name="明智 高" userId="13106cc9a47d8e8b" providerId="LiveId" clId="{9034BB22-7A9D-4E06-A8DC-C52E61145D29}" dt="2020-07-07T09:41:06.728" v="333" actId="403"/>
        <pc:sldMkLst>
          <pc:docMk/>
          <pc:sldMk cId="1258502743" sldId="2805"/>
        </pc:sldMkLst>
        <pc:spChg chg="mod">
          <ac:chgData name="明智 高" userId="13106cc9a47d8e8b" providerId="LiveId" clId="{9034BB22-7A9D-4E06-A8DC-C52E61145D29}" dt="2020-07-07T09:41:06.728" v="333" actId="403"/>
          <ac:spMkLst>
            <pc:docMk/>
            <pc:sldMk cId="1258502743" sldId="2805"/>
            <ac:spMk id="2" creationId="{00000000-0000-0000-0000-000000000000}"/>
          </ac:spMkLst>
        </pc:spChg>
      </pc:sldChg>
      <pc:sldChg chg="add del">
        <pc:chgData name="明智 高" userId="13106cc9a47d8e8b" providerId="LiveId" clId="{9034BB22-7A9D-4E06-A8DC-C52E61145D29}" dt="2020-07-07T09:23:56.618" v="11" actId="22"/>
        <pc:sldMkLst>
          <pc:docMk/>
          <pc:sldMk cId="4097072683" sldId="2805"/>
        </pc:sldMkLst>
      </pc:sldChg>
      <pc:sldChg chg="modSp add mod">
        <pc:chgData name="明智 高" userId="13106cc9a47d8e8b" providerId="LiveId" clId="{9034BB22-7A9D-4E06-A8DC-C52E61145D29}" dt="2020-07-07T09:41:09.859" v="335" actId="403"/>
        <pc:sldMkLst>
          <pc:docMk/>
          <pc:sldMk cId="1591917806" sldId="2806"/>
        </pc:sldMkLst>
        <pc:spChg chg="mod">
          <ac:chgData name="明智 高" userId="13106cc9a47d8e8b" providerId="LiveId" clId="{9034BB22-7A9D-4E06-A8DC-C52E61145D29}" dt="2020-07-07T09:41:09.859" v="335" actId="403"/>
          <ac:spMkLst>
            <pc:docMk/>
            <pc:sldMk cId="1591917806" sldId="2806"/>
            <ac:spMk id="2" creationId="{00000000-0000-0000-0000-000000000000}"/>
          </ac:spMkLst>
        </pc:spChg>
      </pc:sldChg>
      <pc:sldChg chg="modSp add mod ord">
        <pc:chgData name="明智 高" userId="13106cc9a47d8e8b" providerId="LiveId" clId="{9034BB22-7A9D-4E06-A8DC-C52E61145D29}" dt="2020-07-09T03:55:53.691" v="541" actId="1076"/>
        <pc:sldMkLst>
          <pc:docMk/>
          <pc:sldMk cId="2997825202" sldId="2807"/>
        </pc:sldMkLst>
        <pc:spChg chg="mod">
          <ac:chgData name="明智 高" userId="13106cc9a47d8e8b" providerId="LiveId" clId="{9034BB22-7A9D-4E06-A8DC-C52E61145D29}" dt="2020-07-09T03:55:48.229" v="540"/>
          <ac:spMkLst>
            <pc:docMk/>
            <pc:sldMk cId="2997825202" sldId="2807"/>
            <ac:spMk id="5" creationId="{1DB81167-69BB-4295-B41D-160F741A6094}"/>
          </ac:spMkLst>
        </pc:spChg>
        <pc:picChg chg="mod">
          <ac:chgData name="明智 高" userId="13106cc9a47d8e8b" providerId="LiveId" clId="{9034BB22-7A9D-4E06-A8DC-C52E61145D29}" dt="2020-07-09T03:55:53.691" v="541" actId="1076"/>
          <ac:picMkLst>
            <pc:docMk/>
            <pc:sldMk cId="2997825202" sldId="2807"/>
            <ac:picMk id="9" creationId="{D32E78C6-F3A0-491C-8D2F-1DE7D19B44B8}"/>
          </ac:picMkLst>
        </pc:picChg>
      </pc:sldChg>
      <pc:sldChg chg="addSp delSp modSp add mod">
        <pc:chgData name="明智 高" userId="13106cc9a47d8e8b" providerId="LiveId" clId="{9034BB22-7A9D-4E06-A8DC-C52E61145D29}" dt="2020-07-09T04:12:29.356" v="831" actId="1076"/>
        <pc:sldMkLst>
          <pc:docMk/>
          <pc:sldMk cId="2262134535" sldId="2808"/>
        </pc:sldMkLst>
        <pc:spChg chg="add del mod">
          <ac:chgData name="明智 高" userId="13106cc9a47d8e8b" providerId="LiveId" clId="{9034BB22-7A9D-4E06-A8DC-C52E61145D29}" dt="2020-07-09T04:12:24.858" v="829" actId="478"/>
          <ac:spMkLst>
            <pc:docMk/>
            <pc:sldMk cId="2262134535" sldId="2808"/>
            <ac:spMk id="3" creationId="{026E448D-193E-4905-8259-E6AAA74C64C1}"/>
          </ac:spMkLst>
        </pc:spChg>
        <pc:spChg chg="del">
          <ac:chgData name="明智 高" userId="13106cc9a47d8e8b" providerId="LiveId" clId="{9034BB22-7A9D-4E06-A8DC-C52E61145D29}" dt="2020-07-09T04:12:22.569" v="828" actId="478"/>
          <ac:spMkLst>
            <pc:docMk/>
            <pc:sldMk cId="2262134535" sldId="2808"/>
            <ac:spMk id="6" creationId="{00000000-0000-0000-0000-000000000000}"/>
          </ac:spMkLst>
        </pc:spChg>
        <pc:spChg chg="add mod">
          <ac:chgData name="明智 高" userId="13106cc9a47d8e8b" providerId="LiveId" clId="{9034BB22-7A9D-4E06-A8DC-C52E61145D29}" dt="2020-07-09T04:12:29.356" v="831" actId="1076"/>
          <ac:spMkLst>
            <pc:docMk/>
            <pc:sldMk cId="2262134535" sldId="2808"/>
            <ac:spMk id="7" creationId="{50213B2D-6A93-4796-B325-48FF043B41BE}"/>
          </ac:spMkLst>
        </pc:spChg>
      </pc:sldChg>
      <pc:sldChg chg="modSp add mod">
        <pc:chgData name="明智 高" userId="13106cc9a47d8e8b" providerId="LiveId" clId="{9034BB22-7A9D-4E06-A8DC-C52E61145D29}" dt="2020-07-09T03:56:40.536" v="562" actId="6549"/>
        <pc:sldMkLst>
          <pc:docMk/>
          <pc:sldMk cId="2724741910" sldId="2809"/>
        </pc:sldMkLst>
        <pc:spChg chg="mod">
          <ac:chgData name="明智 高" userId="13106cc9a47d8e8b" providerId="LiveId" clId="{9034BB22-7A9D-4E06-A8DC-C52E61145D29}" dt="2020-07-09T03:56:40.536" v="562" actId="6549"/>
          <ac:spMkLst>
            <pc:docMk/>
            <pc:sldMk cId="2724741910" sldId="2809"/>
            <ac:spMk id="2" creationId="{7C0F9635-6D25-466D-A2DE-147948D88F12}"/>
          </ac:spMkLst>
        </pc:spChg>
      </pc:sldChg>
      <pc:sldChg chg="modSp add mod">
        <pc:chgData name="明智 高" userId="13106cc9a47d8e8b" providerId="LiveId" clId="{9034BB22-7A9D-4E06-A8DC-C52E61145D29}" dt="2020-07-09T04:10:22.244" v="824"/>
        <pc:sldMkLst>
          <pc:docMk/>
          <pc:sldMk cId="1243944953" sldId="2810"/>
        </pc:sldMkLst>
        <pc:spChg chg="mod">
          <ac:chgData name="明智 高" userId="13106cc9a47d8e8b" providerId="LiveId" clId="{9034BB22-7A9D-4E06-A8DC-C52E61145D29}" dt="2020-07-09T04:10:22.244" v="824"/>
          <ac:spMkLst>
            <pc:docMk/>
            <pc:sldMk cId="1243944953" sldId="2810"/>
            <ac:spMk id="2" creationId="{A24110B0-2338-4370-806A-EC315B39E51E}"/>
          </ac:spMkLst>
        </pc:spChg>
        <pc:spChg chg="mod">
          <ac:chgData name="明智 高" userId="13106cc9a47d8e8b" providerId="LiveId" clId="{9034BB22-7A9D-4E06-A8DC-C52E61145D29}" dt="2020-07-09T04:09:45.788" v="785" actId="1076"/>
          <ac:spMkLst>
            <pc:docMk/>
            <pc:sldMk cId="1243944953" sldId="2810"/>
            <ac:spMk id="3" creationId="{D1D23C03-A286-485F-81F6-EBA1F8C4836F}"/>
          </ac:spMkLst>
        </pc:spChg>
      </pc:sldChg>
      <pc:sldChg chg="addSp modSp add mod ord">
        <pc:chgData name="明智 高" userId="13106cc9a47d8e8b" providerId="LiveId" clId="{9034BB22-7A9D-4E06-A8DC-C52E61145D29}" dt="2020-07-09T04:32:08.264" v="1203"/>
        <pc:sldMkLst>
          <pc:docMk/>
          <pc:sldMk cId="3973994885" sldId="2811"/>
        </pc:sldMkLst>
        <pc:spChg chg="mod">
          <ac:chgData name="明智 高" userId="13106cc9a47d8e8b" providerId="LiveId" clId="{9034BB22-7A9D-4E06-A8DC-C52E61145D29}" dt="2020-07-09T04:03:11.177" v="641" actId="27636"/>
          <ac:spMkLst>
            <pc:docMk/>
            <pc:sldMk cId="3973994885" sldId="2811"/>
            <ac:spMk id="2" creationId="{472C4FD1-37F1-4833-9EDC-12150D3DB74E}"/>
          </ac:spMkLst>
        </pc:spChg>
        <pc:spChg chg="mod">
          <ac:chgData name="明智 高" userId="13106cc9a47d8e8b" providerId="LiveId" clId="{9034BB22-7A9D-4E06-A8DC-C52E61145D29}" dt="2020-07-09T04:32:08.264" v="1203"/>
          <ac:spMkLst>
            <pc:docMk/>
            <pc:sldMk cId="3973994885" sldId="2811"/>
            <ac:spMk id="3" creationId="{7A2F131A-4A64-46A5-A547-FA0A82BCF259}"/>
          </ac:spMkLst>
        </pc:spChg>
        <pc:picChg chg="add mod">
          <ac:chgData name="明智 高" userId="13106cc9a47d8e8b" providerId="LiveId" clId="{9034BB22-7A9D-4E06-A8DC-C52E61145D29}" dt="2020-07-09T04:04:08.083" v="703" actId="14100"/>
          <ac:picMkLst>
            <pc:docMk/>
            <pc:sldMk cId="3973994885" sldId="2811"/>
            <ac:picMk id="5" creationId="{3BDD3375-DCA5-4218-9378-96F9650A8265}"/>
          </ac:picMkLst>
        </pc:picChg>
      </pc:sldChg>
      <pc:sldChg chg="add del">
        <pc:chgData name="明智 高" userId="13106cc9a47d8e8b" providerId="LiveId" clId="{9034BB22-7A9D-4E06-A8DC-C52E61145D29}" dt="2020-07-09T04:19:09.763" v="966" actId="47"/>
        <pc:sldMkLst>
          <pc:docMk/>
          <pc:sldMk cId="3455779766" sldId="2812"/>
        </pc:sldMkLst>
      </pc:sldChg>
      <pc:sldChg chg="addSp delSp modSp new mod setBg">
        <pc:chgData name="明智 高" userId="13106cc9a47d8e8b" providerId="LiveId" clId="{9034BB22-7A9D-4E06-A8DC-C52E61145D29}" dt="2020-07-09T04:06:05.538" v="740" actId="2711"/>
        <pc:sldMkLst>
          <pc:docMk/>
          <pc:sldMk cId="2205837859" sldId="2813"/>
        </pc:sldMkLst>
        <pc:spChg chg="mod">
          <ac:chgData name="明智 高" userId="13106cc9a47d8e8b" providerId="LiveId" clId="{9034BB22-7A9D-4E06-A8DC-C52E61145D29}" dt="2020-07-09T04:06:05.538" v="740" actId="2711"/>
          <ac:spMkLst>
            <pc:docMk/>
            <pc:sldMk cId="2205837859" sldId="2813"/>
            <ac:spMk id="2" creationId="{1C35E001-9203-4DA0-B061-6D4FCA21709F}"/>
          </ac:spMkLst>
        </pc:spChg>
        <pc:spChg chg="del">
          <ac:chgData name="明智 高" userId="13106cc9a47d8e8b" providerId="LiveId" clId="{9034BB22-7A9D-4E06-A8DC-C52E61145D29}" dt="2020-07-09T04:04:53.165" v="706" actId="931"/>
          <ac:spMkLst>
            <pc:docMk/>
            <pc:sldMk cId="2205837859" sldId="2813"/>
            <ac:spMk id="3" creationId="{6E582312-3545-4F23-BA70-EB020AA89C38}"/>
          </ac:spMkLst>
        </pc:spChg>
        <pc:spChg chg="add">
          <ac:chgData name="明智 高" userId="13106cc9a47d8e8b" providerId="LiveId" clId="{9034BB22-7A9D-4E06-A8DC-C52E61145D29}" dt="2020-07-09T04:05:48.481" v="738" actId="26606"/>
          <ac:spMkLst>
            <pc:docMk/>
            <pc:sldMk cId="2205837859" sldId="2813"/>
            <ac:spMk id="16" creationId="{15627614-0421-44C9-BA45-98C62DB304E7}"/>
          </ac:spMkLst>
        </pc:spChg>
        <pc:spChg chg="add">
          <ac:chgData name="明智 高" userId="13106cc9a47d8e8b" providerId="LiveId" clId="{9034BB22-7A9D-4E06-A8DC-C52E61145D29}" dt="2020-07-09T04:05:48.481" v="738" actId="26606"/>
          <ac:spMkLst>
            <pc:docMk/>
            <pc:sldMk cId="2205837859" sldId="2813"/>
            <ac:spMk id="18" creationId="{A95CF63B-42D2-437D-AF2A-6C97E4CADD39}"/>
          </ac:spMkLst>
        </pc:spChg>
        <pc:spChg chg="add">
          <ac:chgData name="明智 高" userId="13106cc9a47d8e8b" providerId="LiveId" clId="{9034BB22-7A9D-4E06-A8DC-C52E61145D29}" dt="2020-07-09T04:05:48.481" v="738" actId="26606"/>
          <ac:spMkLst>
            <pc:docMk/>
            <pc:sldMk cId="2205837859" sldId="2813"/>
            <ac:spMk id="22" creationId="{DF1705A9-C729-4BAE-A0A9-BAC44BE19D4A}"/>
          </ac:spMkLst>
        </pc:spChg>
        <pc:spChg chg="add">
          <ac:chgData name="明智 高" userId="13106cc9a47d8e8b" providerId="LiveId" clId="{9034BB22-7A9D-4E06-A8DC-C52E61145D29}" dt="2020-07-09T04:05:48.481" v="738" actId="26606"/>
          <ac:spMkLst>
            <pc:docMk/>
            <pc:sldMk cId="2205837859" sldId="2813"/>
            <ac:spMk id="24" creationId="{C580EDAA-6647-44DA-903E-7089932FBA53}"/>
          </ac:spMkLst>
        </pc:spChg>
        <pc:spChg chg="add">
          <ac:chgData name="明智 高" userId="13106cc9a47d8e8b" providerId="LiveId" clId="{9034BB22-7A9D-4E06-A8DC-C52E61145D29}" dt="2020-07-09T04:05:48.481" v="738" actId="26606"/>
          <ac:spMkLst>
            <pc:docMk/>
            <pc:sldMk cId="2205837859" sldId="2813"/>
            <ac:spMk id="26" creationId="{98028315-3FF8-4D34-8D01-73B0A46161D0}"/>
          </ac:spMkLst>
        </pc:spChg>
        <pc:picChg chg="add mod ord">
          <ac:chgData name="明智 高" userId="13106cc9a47d8e8b" providerId="LiveId" clId="{9034BB22-7A9D-4E06-A8DC-C52E61145D29}" dt="2020-07-09T04:05:48.481" v="738" actId="26606"/>
          <ac:picMkLst>
            <pc:docMk/>
            <pc:sldMk cId="2205837859" sldId="2813"/>
            <ac:picMk id="5" creationId="{6A085CA9-F3C9-428E-BA3C-80BE30151E8A}"/>
          </ac:picMkLst>
        </pc:picChg>
        <pc:picChg chg="add mod">
          <ac:chgData name="明智 高" userId="13106cc9a47d8e8b" providerId="LiveId" clId="{9034BB22-7A9D-4E06-A8DC-C52E61145D29}" dt="2020-07-09T04:05:48.481" v="738" actId="26606"/>
          <ac:picMkLst>
            <pc:docMk/>
            <pc:sldMk cId="2205837859" sldId="2813"/>
            <ac:picMk id="7" creationId="{4EE7EF80-89FF-4B94-9BAB-E06E8C73B9FE}"/>
          </ac:picMkLst>
        </pc:picChg>
        <pc:picChg chg="add mod">
          <ac:chgData name="明智 高" userId="13106cc9a47d8e8b" providerId="LiveId" clId="{9034BB22-7A9D-4E06-A8DC-C52E61145D29}" dt="2020-07-09T04:05:48.481" v="738" actId="26606"/>
          <ac:picMkLst>
            <pc:docMk/>
            <pc:sldMk cId="2205837859" sldId="2813"/>
            <ac:picMk id="9" creationId="{08510928-BABF-4508-94CC-C370F4DF1A99}"/>
          </ac:picMkLst>
        </pc:picChg>
        <pc:picChg chg="add mod">
          <ac:chgData name="明智 高" userId="13106cc9a47d8e8b" providerId="LiveId" clId="{9034BB22-7A9D-4E06-A8DC-C52E61145D29}" dt="2020-07-09T04:05:48.481" v="738" actId="26606"/>
          <ac:picMkLst>
            <pc:docMk/>
            <pc:sldMk cId="2205837859" sldId="2813"/>
            <ac:picMk id="11" creationId="{6F39C3E4-E3AE-4D3A-97B5-445C8050D9B4}"/>
          </ac:picMkLst>
        </pc:picChg>
        <pc:cxnChg chg="add">
          <ac:chgData name="明智 高" userId="13106cc9a47d8e8b" providerId="LiveId" clId="{9034BB22-7A9D-4E06-A8DC-C52E61145D29}" dt="2020-07-09T04:05:48.481" v="738" actId="26606"/>
          <ac:cxnSpMkLst>
            <pc:docMk/>
            <pc:sldMk cId="2205837859" sldId="2813"/>
            <ac:cxnSpMk id="20" creationId="{42D988CC-1BCA-4015-B859-258C2B796EAB}"/>
          </ac:cxnSpMkLst>
        </pc:cxnChg>
      </pc:sldChg>
      <pc:sldChg chg="addSp delSp modSp new mod setBg">
        <pc:chgData name="明智 高" userId="13106cc9a47d8e8b" providerId="LiveId" clId="{9034BB22-7A9D-4E06-A8DC-C52E61145D29}" dt="2020-07-09T04:08:18.354" v="768" actId="2711"/>
        <pc:sldMkLst>
          <pc:docMk/>
          <pc:sldMk cId="1302510628" sldId="2814"/>
        </pc:sldMkLst>
        <pc:spChg chg="mod">
          <ac:chgData name="明智 高" userId="13106cc9a47d8e8b" providerId="LiveId" clId="{9034BB22-7A9D-4E06-A8DC-C52E61145D29}" dt="2020-07-09T04:08:18.354" v="768" actId="2711"/>
          <ac:spMkLst>
            <pc:docMk/>
            <pc:sldMk cId="1302510628" sldId="2814"/>
            <ac:spMk id="2" creationId="{A401E966-B72B-4629-AE11-D896E8E937B3}"/>
          </ac:spMkLst>
        </pc:spChg>
        <pc:spChg chg="del">
          <ac:chgData name="明智 高" userId="13106cc9a47d8e8b" providerId="LiveId" clId="{9034BB22-7A9D-4E06-A8DC-C52E61145D29}" dt="2020-07-09T04:07:54.975" v="758" actId="931"/>
          <ac:spMkLst>
            <pc:docMk/>
            <pc:sldMk cId="1302510628" sldId="2814"/>
            <ac:spMk id="3" creationId="{520B050B-D6E8-457C-833A-6B91A8EDA54C}"/>
          </ac:spMkLst>
        </pc:spChg>
        <pc:spChg chg="add del">
          <ac:chgData name="明智 高" userId="13106cc9a47d8e8b" providerId="LiveId" clId="{9034BB22-7A9D-4E06-A8DC-C52E61145D29}" dt="2020-07-09T04:08:08.871" v="766" actId="26606"/>
          <ac:spMkLst>
            <pc:docMk/>
            <pc:sldMk cId="1302510628" sldId="2814"/>
            <ac:spMk id="13" creationId="{B97CEF72-62B8-4D3D-BDFD-ABC7CE070DC8}"/>
          </ac:spMkLst>
        </pc:spChg>
        <pc:spChg chg="add">
          <ac:chgData name="明智 高" userId="13106cc9a47d8e8b" providerId="LiveId" clId="{9034BB22-7A9D-4E06-A8DC-C52E61145D29}" dt="2020-07-09T04:08:08.887" v="767" actId="26606"/>
          <ac:spMkLst>
            <pc:docMk/>
            <pc:sldMk cId="1302510628" sldId="2814"/>
            <ac:spMk id="14" creationId="{3F87243A-F810-42AD-AA74-3FA38B1D8A8F}"/>
          </ac:spMkLst>
        </pc:spChg>
        <pc:spChg chg="add del">
          <ac:chgData name="明智 高" userId="13106cc9a47d8e8b" providerId="LiveId" clId="{9034BB22-7A9D-4E06-A8DC-C52E61145D29}" dt="2020-07-09T04:08:08.871" v="766" actId="26606"/>
          <ac:spMkLst>
            <pc:docMk/>
            <pc:sldMk cId="1302510628" sldId="2814"/>
            <ac:spMk id="16" creationId="{F9567813-D7CB-4815-8D6F-28E3C9D5A113}"/>
          </ac:spMkLst>
        </pc:spChg>
        <pc:spChg chg="add del">
          <ac:chgData name="明智 高" userId="13106cc9a47d8e8b" providerId="LiveId" clId="{9034BB22-7A9D-4E06-A8DC-C52E61145D29}" dt="2020-07-09T04:08:08.871" v="766" actId="26606"/>
          <ac:spMkLst>
            <pc:docMk/>
            <pc:sldMk cId="1302510628" sldId="2814"/>
            <ac:spMk id="18" creationId="{FA45F7C9-4421-4A23-B34E-99DE33301BB7}"/>
          </ac:spMkLst>
        </pc:spChg>
        <pc:spChg chg="add del">
          <ac:chgData name="明智 高" userId="13106cc9a47d8e8b" providerId="LiveId" clId="{9034BB22-7A9D-4E06-A8DC-C52E61145D29}" dt="2020-07-09T04:08:08.871" v="766" actId="26606"/>
          <ac:spMkLst>
            <pc:docMk/>
            <pc:sldMk cId="1302510628" sldId="2814"/>
            <ac:spMk id="20" creationId="{8663BE7B-183A-4877-ABFF-D6E34952F7E5}"/>
          </ac:spMkLst>
        </pc:spChg>
        <pc:spChg chg="add del">
          <ac:chgData name="明智 高" userId="13106cc9a47d8e8b" providerId="LiveId" clId="{9034BB22-7A9D-4E06-A8DC-C52E61145D29}" dt="2020-07-09T04:08:08.871" v="766" actId="26606"/>
          <ac:spMkLst>
            <pc:docMk/>
            <pc:sldMk cId="1302510628" sldId="2814"/>
            <ac:spMk id="22" creationId="{92AE8945-E314-4E55-8834-47A77D9CE316}"/>
          </ac:spMkLst>
        </pc:spChg>
        <pc:spChg chg="add del">
          <ac:chgData name="明智 高" userId="13106cc9a47d8e8b" providerId="LiveId" clId="{9034BB22-7A9D-4E06-A8DC-C52E61145D29}" dt="2020-07-09T04:08:08.871" v="766" actId="26606"/>
          <ac:spMkLst>
            <pc:docMk/>
            <pc:sldMk cId="1302510628" sldId="2814"/>
            <ac:spMk id="24" creationId="{6AA6BA4F-F7B6-4A5C-93D4-4AB4E476DD14}"/>
          </ac:spMkLst>
        </pc:spChg>
        <pc:spChg chg="add">
          <ac:chgData name="明智 高" userId="13106cc9a47d8e8b" providerId="LiveId" clId="{9034BB22-7A9D-4E06-A8DC-C52E61145D29}" dt="2020-07-09T04:08:08.887" v="767" actId="26606"/>
          <ac:spMkLst>
            <pc:docMk/>
            <pc:sldMk cId="1302510628" sldId="2814"/>
            <ac:spMk id="27" creationId="{E4710C0A-057C-4274-BA2D-001F1025E83E}"/>
          </ac:spMkLst>
        </pc:spChg>
        <pc:spChg chg="add">
          <ac:chgData name="明智 高" userId="13106cc9a47d8e8b" providerId="LiveId" clId="{9034BB22-7A9D-4E06-A8DC-C52E61145D29}" dt="2020-07-09T04:08:08.887" v="767" actId="26606"/>
          <ac:spMkLst>
            <pc:docMk/>
            <pc:sldMk cId="1302510628" sldId="2814"/>
            <ac:spMk id="28" creationId="{3B0D8F16-5F3B-465F-9D06-983E2E8267E5}"/>
          </ac:spMkLst>
        </pc:spChg>
        <pc:spChg chg="add">
          <ac:chgData name="明智 高" userId="13106cc9a47d8e8b" providerId="LiveId" clId="{9034BB22-7A9D-4E06-A8DC-C52E61145D29}" dt="2020-07-09T04:08:08.887" v="767" actId="26606"/>
          <ac:spMkLst>
            <pc:docMk/>
            <pc:sldMk cId="1302510628" sldId="2814"/>
            <ac:spMk id="30" creationId="{5DED356E-7923-4393-BAEA-0116D9D7635D}"/>
          </ac:spMkLst>
        </pc:spChg>
        <pc:spChg chg="add">
          <ac:chgData name="明智 高" userId="13106cc9a47d8e8b" providerId="LiveId" clId="{9034BB22-7A9D-4E06-A8DC-C52E61145D29}" dt="2020-07-09T04:08:08.887" v="767" actId="26606"/>
          <ac:spMkLst>
            <pc:docMk/>
            <pc:sldMk cId="1302510628" sldId="2814"/>
            <ac:spMk id="31" creationId="{401AB748-B9E7-4AEC-AAB9-0EABDE63F84B}"/>
          </ac:spMkLst>
        </pc:spChg>
        <pc:spChg chg="add">
          <ac:chgData name="明智 高" userId="13106cc9a47d8e8b" providerId="LiveId" clId="{9034BB22-7A9D-4E06-A8DC-C52E61145D29}" dt="2020-07-09T04:08:08.887" v="767" actId="26606"/>
          <ac:spMkLst>
            <pc:docMk/>
            <pc:sldMk cId="1302510628" sldId="2814"/>
            <ac:spMk id="32" creationId="{E0954B38-9C23-4C8B-AC5D-0E80CEA3BD48}"/>
          </ac:spMkLst>
        </pc:spChg>
        <pc:spChg chg="add">
          <ac:chgData name="明智 高" userId="13106cc9a47d8e8b" providerId="LiveId" clId="{9034BB22-7A9D-4E06-A8DC-C52E61145D29}" dt="2020-07-09T04:08:08.887" v="767" actId="26606"/>
          <ac:spMkLst>
            <pc:docMk/>
            <pc:sldMk cId="1302510628" sldId="2814"/>
            <ac:spMk id="33" creationId="{791376A8-6B7C-49D5-B3B0-B1D81BC15C2C}"/>
          </ac:spMkLst>
        </pc:spChg>
        <pc:picChg chg="add mod ord">
          <ac:chgData name="明智 高" userId="13106cc9a47d8e8b" providerId="LiveId" clId="{9034BB22-7A9D-4E06-A8DC-C52E61145D29}" dt="2020-07-09T04:08:08.887" v="767" actId="26606"/>
          <ac:picMkLst>
            <pc:docMk/>
            <pc:sldMk cId="1302510628" sldId="2814"/>
            <ac:picMk id="5" creationId="{6AD536A2-D6BA-4E45-B70D-40DD5B598CC8}"/>
          </ac:picMkLst>
        </pc:picChg>
        <pc:picChg chg="add mod ord">
          <ac:chgData name="明智 高" userId="13106cc9a47d8e8b" providerId="LiveId" clId="{9034BB22-7A9D-4E06-A8DC-C52E61145D29}" dt="2020-07-09T04:08:08.887" v="767" actId="26606"/>
          <ac:picMkLst>
            <pc:docMk/>
            <pc:sldMk cId="1302510628" sldId="2814"/>
            <ac:picMk id="7" creationId="{69E20A59-E9D8-45C3-B82F-AFE0FC6F78F1}"/>
          </ac:picMkLst>
        </pc:picChg>
        <pc:picChg chg="add mod">
          <ac:chgData name="明智 高" userId="13106cc9a47d8e8b" providerId="LiveId" clId="{9034BB22-7A9D-4E06-A8DC-C52E61145D29}" dt="2020-07-09T04:08:08.887" v="767" actId="26606"/>
          <ac:picMkLst>
            <pc:docMk/>
            <pc:sldMk cId="1302510628" sldId="2814"/>
            <ac:picMk id="9" creationId="{9BE12A01-ED32-4111-8CE5-3B4AA45DE7C8}"/>
          </ac:picMkLst>
        </pc:picChg>
        <pc:cxnChg chg="add">
          <ac:chgData name="明智 高" userId="13106cc9a47d8e8b" providerId="LiveId" clId="{9034BB22-7A9D-4E06-A8DC-C52E61145D29}" dt="2020-07-09T04:08:08.887" v="767" actId="26606"/>
          <ac:cxnSpMkLst>
            <pc:docMk/>
            <pc:sldMk cId="1302510628" sldId="2814"/>
            <ac:cxnSpMk id="26" creationId="{73A16B78-E8EF-4C99-BDA5-80142980AE93}"/>
          </ac:cxnSpMkLst>
        </pc:cxnChg>
        <pc:cxnChg chg="add">
          <ac:chgData name="明智 高" userId="13106cc9a47d8e8b" providerId="LiveId" clId="{9034BB22-7A9D-4E06-A8DC-C52E61145D29}" dt="2020-07-09T04:08:08.887" v="767" actId="26606"/>
          <ac:cxnSpMkLst>
            <pc:docMk/>
            <pc:sldMk cId="1302510628" sldId="2814"/>
            <ac:cxnSpMk id="29" creationId="{BEFAE2A0-B30D-40C7-BB2F-AE3D6D5D001F}"/>
          </ac:cxnSpMkLst>
        </pc:cxnChg>
      </pc:sldChg>
      <pc:sldChg chg="modSp new del mod">
        <pc:chgData name="明智 高" userId="13106cc9a47d8e8b" providerId="LiveId" clId="{9034BB22-7A9D-4E06-A8DC-C52E61145D29}" dt="2020-07-09T04:17:22.096" v="918" actId="47"/>
        <pc:sldMkLst>
          <pc:docMk/>
          <pc:sldMk cId="2945335707" sldId="2815"/>
        </pc:sldMkLst>
        <pc:spChg chg="mod">
          <ac:chgData name="明智 高" userId="13106cc9a47d8e8b" providerId="LiveId" clId="{9034BB22-7A9D-4E06-A8DC-C52E61145D29}" dt="2020-07-09T04:09:15.077" v="778" actId="403"/>
          <ac:spMkLst>
            <pc:docMk/>
            <pc:sldMk cId="2945335707" sldId="2815"/>
            <ac:spMk id="3" creationId="{EF48A9EF-A601-4433-A01C-2F402D4731A8}"/>
          </ac:spMkLst>
        </pc:spChg>
      </pc:sldChg>
      <pc:sldChg chg="addSp delSp modSp new mod setBg">
        <pc:chgData name="明智 高" userId="13106cc9a47d8e8b" providerId="LiveId" clId="{9034BB22-7A9D-4E06-A8DC-C52E61145D29}" dt="2020-07-09T04:16:52.236" v="917" actId="1076"/>
        <pc:sldMkLst>
          <pc:docMk/>
          <pc:sldMk cId="3487775498" sldId="2816"/>
        </pc:sldMkLst>
        <pc:spChg chg="mod">
          <ac:chgData name="明智 高" userId="13106cc9a47d8e8b" providerId="LiveId" clId="{9034BB22-7A9D-4E06-A8DC-C52E61145D29}" dt="2020-07-09T04:16:09.451" v="865" actId="1076"/>
          <ac:spMkLst>
            <pc:docMk/>
            <pc:sldMk cId="3487775498" sldId="2816"/>
            <ac:spMk id="2" creationId="{B29E603F-939E-4F7F-B924-E4FE51FC811F}"/>
          </ac:spMkLst>
        </pc:spChg>
        <pc:spChg chg="del">
          <ac:chgData name="明智 高" userId="13106cc9a47d8e8b" providerId="LiveId" clId="{9034BB22-7A9D-4E06-A8DC-C52E61145D29}" dt="2020-07-09T04:15:40.799" v="853" actId="931"/>
          <ac:spMkLst>
            <pc:docMk/>
            <pc:sldMk cId="3487775498" sldId="2816"/>
            <ac:spMk id="3" creationId="{6D9266A7-6B6E-4B97-BCB5-E6C28B596E47}"/>
          </ac:spMkLst>
        </pc:spChg>
        <pc:spChg chg="add del">
          <ac:chgData name="明智 高" userId="13106cc9a47d8e8b" providerId="LiveId" clId="{9034BB22-7A9D-4E06-A8DC-C52E61145D29}" dt="2020-07-09T04:16:02.272" v="863" actId="478"/>
          <ac:spMkLst>
            <pc:docMk/>
            <pc:sldMk cId="3487775498" sldId="2816"/>
            <ac:spMk id="15" creationId="{BB7633F7-7A33-47F1-8B42-72A029522C36}"/>
          </ac:spMkLst>
        </pc:spChg>
        <pc:picChg chg="add mod">
          <ac:chgData name="明智 高" userId="13106cc9a47d8e8b" providerId="LiveId" clId="{9034BB22-7A9D-4E06-A8DC-C52E61145D29}" dt="2020-07-09T04:16:43.123" v="914" actId="1076"/>
          <ac:picMkLst>
            <pc:docMk/>
            <pc:sldMk cId="3487775498" sldId="2816"/>
            <ac:picMk id="5" creationId="{522C6018-217A-409C-9379-F757C328B7FE}"/>
          </ac:picMkLst>
        </pc:picChg>
        <pc:picChg chg="add mod">
          <ac:chgData name="明智 高" userId="13106cc9a47d8e8b" providerId="LiveId" clId="{9034BB22-7A9D-4E06-A8DC-C52E61145D29}" dt="2020-07-09T04:16:47.260" v="915" actId="1076"/>
          <ac:picMkLst>
            <pc:docMk/>
            <pc:sldMk cId="3487775498" sldId="2816"/>
            <ac:picMk id="7" creationId="{4541155C-D38F-43E6-8AE0-9265E5B1AABA}"/>
          </ac:picMkLst>
        </pc:picChg>
        <pc:picChg chg="add mod">
          <ac:chgData name="明智 高" userId="13106cc9a47d8e8b" providerId="LiveId" clId="{9034BB22-7A9D-4E06-A8DC-C52E61145D29}" dt="2020-07-09T04:16:50.259" v="916" actId="1076"/>
          <ac:picMkLst>
            <pc:docMk/>
            <pc:sldMk cId="3487775498" sldId="2816"/>
            <ac:picMk id="9" creationId="{8BB559F6-9AF0-440E-905F-1938B89E8BAE}"/>
          </ac:picMkLst>
        </pc:picChg>
        <pc:picChg chg="add mod">
          <ac:chgData name="明智 高" userId="13106cc9a47d8e8b" providerId="LiveId" clId="{9034BB22-7A9D-4E06-A8DC-C52E61145D29}" dt="2020-07-09T04:16:52.236" v="917" actId="1076"/>
          <ac:picMkLst>
            <pc:docMk/>
            <pc:sldMk cId="3487775498" sldId="2816"/>
            <ac:picMk id="11" creationId="{AA312625-D26D-4E38-9BAF-50870403338D}"/>
          </ac:picMkLst>
        </pc:picChg>
      </pc:sldChg>
      <pc:sldChg chg="addSp delSp modSp new del mod">
        <pc:chgData name="明智 高" userId="13106cc9a47d8e8b" providerId="LiveId" clId="{9034BB22-7A9D-4E06-A8DC-C52E61145D29}" dt="2020-07-13T02:05:21.613" v="1293" actId="47"/>
        <pc:sldMkLst>
          <pc:docMk/>
          <pc:sldMk cId="331881556" sldId="2817"/>
        </pc:sldMkLst>
        <pc:spChg chg="mod">
          <ac:chgData name="明智 高" userId="13106cc9a47d8e8b" providerId="LiveId" clId="{9034BB22-7A9D-4E06-A8DC-C52E61145D29}" dt="2020-07-09T04:27:03.228" v="1123" actId="14100"/>
          <ac:spMkLst>
            <pc:docMk/>
            <pc:sldMk cId="331881556" sldId="2817"/>
            <ac:spMk id="2" creationId="{130D963F-E665-428B-A39B-1FB8ECE1A9E4}"/>
          </ac:spMkLst>
        </pc:spChg>
        <pc:spChg chg="del">
          <ac:chgData name="明智 高" userId="13106cc9a47d8e8b" providerId="LiveId" clId="{9034BB22-7A9D-4E06-A8DC-C52E61145D29}" dt="2020-07-09T04:21:33.643" v="1012" actId="3680"/>
          <ac:spMkLst>
            <pc:docMk/>
            <pc:sldMk cId="331881556" sldId="2817"/>
            <ac:spMk id="3" creationId="{3F47FEB1-F57E-4E12-A59A-01D3BBE6371B}"/>
          </ac:spMkLst>
        </pc:spChg>
        <pc:graphicFrameChg chg="add mod ord modGraphic">
          <ac:chgData name="明智 高" userId="13106cc9a47d8e8b" providerId="LiveId" clId="{9034BB22-7A9D-4E06-A8DC-C52E61145D29}" dt="2020-07-09T04:27:20.291" v="1126" actId="14100"/>
          <ac:graphicFrameMkLst>
            <pc:docMk/>
            <pc:sldMk cId="331881556" sldId="2817"/>
            <ac:graphicFrameMk id="4" creationId="{257CDE3E-24C8-4E16-8C79-9E6AD4FC7799}"/>
          </ac:graphicFrameMkLst>
        </pc:graphicFrameChg>
      </pc:sldChg>
      <pc:sldChg chg="modSp add mod">
        <pc:chgData name="明智 高" userId="13106cc9a47d8e8b" providerId="LiveId" clId="{9034BB22-7A9D-4E06-A8DC-C52E61145D29}" dt="2020-07-09T06:00:38.250" v="1208" actId="6549"/>
        <pc:sldMkLst>
          <pc:docMk/>
          <pc:sldMk cId="345945591" sldId="2818"/>
        </pc:sldMkLst>
        <pc:graphicFrameChg chg="mod modGraphic">
          <ac:chgData name="明智 高" userId="13106cc9a47d8e8b" providerId="LiveId" clId="{9034BB22-7A9D-4E06-A8DC-C52E61145D29}" dt="2020-07-09T06:00:38.250" v="1208" actId="6549"/>
          <ac:graphicFrameMkLst>
            <pc:docMk/>
            <pc:sldMk cId="345945591" sldId="2818"/>
            <ac:graphicFrameMk id="4" creationId="{257CDE3E-24C8-4E16-8C79-9E6AD4FC7799}"/>
          </ac:graphicFrameMkLst>
        </pc:graphicFrameChg>
      </pc:sldChg>
      <pc:sldMasterChg chg="delSldLayout modSldLayout">
        <pc:chgData name="明智 高" userId="13106cc9a47d8e8b" providerId="LiveId" clId="{9034BB22-7A9D-4E06-A8DC-C52E61145D29}" dt="2020-07-09T04:12:51.108" v="833" actId="47"/>
        <pc:sldMasterMkLst>
          <pc:docMk/>
          <pc:sldMasterMk cId="0" sldId="2147483648"/>
        </pc:sldMasterMkLst>
        <pc:sldLayoutChg chg="del replId">
          <pc:chgData name="明智 高" userId="13106cc9a47d8e8b" providerId="LiveId" clId="{9034BB22-7A9D-4E06-A8DC-C52E61145D29}" dt="2020-07-09T04:12:51.108" v="833" actId="47"/>
          <pc:sldLayoutMkLst>
            <pc:docMk/>
            <pc:sldMasterMk cId="0" sldId="2147483648"/>
            <pc:sldLayoutMk cId="317320857" sldId="2147483687"/>
          </pc:sldLayoutMkLst>
        </pc:sldLayoutChg>
      </pc:sldMasterChg>
      <pc:sldMasterChg chg="add addSldLayout">
        <pc:chgData name="明智 高" userId="13106cc9a47d8e8b" providerId="LiveId" clId="{9034BB22-7A9D-4E06-A8DC-C52E61145D29}" dt="2020-07-07T09:23:30.128" v="9" actId="22"/>
        <pc:sldMasterMkLst>
          <pc:docMk/>
          <pc:sldMasterMk cId="0" sldId="2147483675"/>
        </pc:sldMasterMkLst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1990054701" sldId="2147483661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76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77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78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79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80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81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82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83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84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85"/>
          </pc:sldLayoutMkLst>
        </pc:sldLayoutChg>
        <pc:sldLayoutChg chg="add">
          <pc:chgData name="明智 高" userId="13106cc9a47d8e8b" providerId="LiveId" clId="{9034BB22-7A9D-4E06-A8DC-C52E61145D29}" dt="2020-07-07T09:23:30.128" v="9" actId="22"/>
          <pc:sldLayoutMkLst>
            <pc:docMk/>
            <pc:sldMasterMk cId="0" sldId="2147483675"/>
            <pc:sldLayoutMk cId="0" sldId="2147483686"/>
          </pc:sldLayoutMkLst>
        </pc:sldLayoutChg>
      </pc:sldMasterChg>
      <pc:sldMasterChg chg="del delSldLayout">
        <pc:chgData name="明智 高" userId="13106cc9a47d8e8b" providerId="LiveId" clId="{9034BB22-7A9D-4E06-A8DC-C52E61145D29}" dt="2020-07-07T09:21:41.802" v="6" actId="47"/>
        <pc:sldMasterMkLst>
          <pc:docMk/>
          <pc:sldMasterMk cId="61711749" sldId="2147483675"/>
        </pc:sldMasterMkLst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1816175177" sldId="2147483676"/>
          </pc:sldLayoutMkLst>
        </pc:sldLayoutChg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2471258665" sldId="2147483677"/>
          </pc:sldLayoutMkLst>
        </pc:sldLayoutChg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1392929011" sldId="2147483678"/>
          </pc:sldLayoutMkLst>
        </pc:sldLayoutChg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3938336923" sldId="2147483679"/>
          </pc:sldLayoutMkLst>
        </pc:sldLayoutChg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2241760800" sldId="2147483680"/>
          </pc:sldLayoutMkLst>
        </pc:sldLayoutChg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2139143877" sldId="2147483681"/>
          </pc:sldLayoutMkLst>
        </pc:sldLayoutChg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2951886592" sldId="2147483682"/>
          </pc:sldLayoutMkLst>
        </pc:sldLayoutChg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1597596481" sldId="2147483683"/>
          </pc:sldLayoutMkLst>
        </pc:sldLayoutChg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3048972511" sldId="2147483684"/>
          </pc:sldLayoutMkLst>
        </pc:sldLayoutChg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4287424075" sldId="2147483685"/>
          </pc:sldLayoutMkLst>
        </pc:sldLayoutChg>
        <pc:sldLayoutChg chg="del">
          <pc:chgData name="明智 高" userId="13106cc9a47d8e8b" providerId="LiveId" clId="{9034BB22-7A9D-4E06-A8DC-C52E61145D29}" dt="2020-07-07T09:21:41.802" v="6" actId="47"/>
          <pc:sldLayoutMkLst>
            <pc:docMk/>
            <pc:sldMasterMk cId="61711749" sldId="2147483675"/>
            <pc:sldLayoutMk cId="2384123514" sldId="214748368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9F4A5-03B8-4F33-AC40-26DC93084621}" type="datetimeFigureOut">
              <a:rPr lang="zh-TW" altLang="en-US" smtClean="0"/>
              <a:pPr/>
              <a:t>2024/3/19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42FBA-4EF3-48F4-8423-279EF46521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324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858B2-5AE7-4BCB-9885-9532CE3BB153}" type="datetimeFigureOut">
              <a:rPr lang="zh-TW" altLang="en-US" smtClean="0"/>
              <a:pPr/>
              <a:t>2024/3/19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5C386-B8F7-4627-B967-D4AFC9A2AE5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73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欄方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8" name="投影片編號預留位置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1" name="文字預留位置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預留位置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 dirty="0"/>
              <a:t>副標題</a:t>
            </a:r>
          </a:p>
        </p:txBody>
      </p:sp>
      <p:sp>
        <p:nvSpPr>
          <p:cNvPr id="6" name="文字預留位置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zh-TW" altLang="en-US" dirty="0"/>
              <a:t>節 </a:t>
            </a:r>
            <a:r>
              <a:rPr lang="en-US" altLang="zh-TW" dirty="0"/>
              <a:t>1 </a:t>
            </a:r>
            <a:r>
              <a:rPr lang="zh-TW" altLang="en-US" dirty="0"/>
              <a:t>標題</a:t>
            </a:r>
          </a:p>
        </p:txBody>
      </p:sp>
      <p:sp>
        <p:nvSpPr>
          <p:cNvPr id="12" name="文字預留位置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節 </a:t>
            </a:r>
            <a:r>
              <a:rPr lang="en-US" altLang="zh-TW"/>
              <a:t>2 </a:t>
            </a:r>
            <a:r>
              <a:rPr lang="zh-TW" altLang="en-US"/>
              <a:t>標題</a:t>
            </a:r>
            <a:endParaRPr lang="zh-TW" altLang="en-US" dirty="0"/>
          </a:p>
        </p:txBody>
      </p:sp>
      <p:sp>
        <p:nvSpPr>
          <p:cNvPr id="14" name="文字預留位置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節 </a:t>
            </a:r>
            <a:r>
              <a:rPr lang="en-US" altLang="zh-TW"/>
              <a:t>3 </a:t>
            </a:r>
            <a:r>
              <a:rPr lang="zh-TW" altLang="en-US"/>
              <a:t>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484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1440" indent="-91440">
              <a:lnSpc>
                <a:spcPct val="100000"/>
              </a:lnSpc>
              <a:buFont typeface="Wingdings" panose="05000000000000000000" pitchFamily="2" charset="2"/>
              <a:buChar char="p"/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316736"/>
            <a:ext cx="4937760" cy="45645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316736"/>
            <a:ext cx="4937760" cy="4552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9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278671"/>
            <a:ext cx="10058400" cy="45904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88720" y="121968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600" kern="1200">
          <a:solidFill>
            <a:schemeClr val="tx1">
              <a:lumMod val="75000"/>
              <a:lumOff val="25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neptune-i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6008797" cy="3566160"/>
          </a:xfrm>
        </p:spPr>
        <p:txBody>
          <a:bodyPr>
            <a:normAutofit/>
          </a:bodyPr>
          <a:lstStyle/>
          <a:p>
            <a:br>
              <a:rPr lang="en-US" altLang="zh-TW" sz="4800" dirty="0"/>
            </a:br>
            <a:r>
              <a:rPr lang="zh-TW" altLang="en-US" sz="4800" dirty="0"/>
              <a:t>探索教育團隊</a:t>
            </a:r>
            <a:br>
              <a:rPr lang="en-US" altLang="zh-TW" sz="4800" dirty="0"/>
            </a:br>
            <a:r>
              <a:rPr lang="zh-TW" altLang="en-US" sz="4800" b="1" dirty="0">
                <a:solidFill>
                  <a:srgbClr val="C00000"/>
                </a:solidFill>
              </a:rPr>
              <a:t>團隊默契</a:t>
            </a:r>
            <a:r>
              <a:rPr lang="en-US" altLang="zh-TW" sz="4800" b="1" dirty="0">
                <a:solidFill>
                  <a:srgbClr val="C00000"/>
                </a:solidFill>
              </a:rPr>
              <a:t>—</a:t>
            </a:r>
            <a:r>
              <a:rPr lang="zh-TW" altLang="en-US" sz="4800" b="1" dirty="0">
                <a:solidFill>
                  <a:srgbClr val="C00000"/>
                </a:solidFill>
              </a:rPr>
              <a:t>萬字龍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97280" y="4443319"/>
            <a:ext cx="10058400" cy="1143000"/>
          </a:xfrm>
        </p:spPr>
        <p:txBody>
          <a:bodyPr/>
          <a:lstStyle/>
          <a:p>
            <a:r>
              <a:rPr lang="zh-TW" altLang="en-US" dirty="0"/>
              <a:t>講師 </a:t>
            </a:r>
            <a:r>
              <a:rPr lang="en-US" altLang="zh-TW" dirty="0"/>
              <a:t>:</a:t>
            </a:r>
            <a:r>
              <a:rPr lang="zh-TW" altLang="en-US" dirty="0"/>
              <a:t> 高明智</a:t>
            </a:r>
            <a:r>
              <a:rPr lang="en-US" altLang="zh-TW" dirty="0"/>
              <a:t>(</a:t>
            </a:r>
            <a:r>
              <a:rPr lang="zh-TW" altLang="en-US" dirty="0"/>
              <a:t>惟智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2024</a:t>
            </a:r>
            <a:r>
              <a:rPr lang="zh-TW" altLang="en-US" dirty="0"/>
              <a:t>年</a:t>
            </a:r>
            <a:r>
              <a:rPr lang="en-US" altLang="zh-TW" dirty="0"/>
              <a:t>3</a:t>
            </a:r>
            <a:r>
              <a:rPr lang="zh-TW" altLang="en-US" dirty="0"/>
              <a:t>月</a:t>
            </a:r>
            <a:r>
              <a:rPr lang="en-US" altLang="zh-TW" dirty="0"/>
              <a:t>17</a:t>
            </a:r>
            <a:r>
              <a:rPr lang="zh-TW" altLang="en-US" dirty="0"/>
              <a:t>日</a:t>
            </a:r>
          </a:p>
        </p:txBody>
      </p:sp>
      <p:pic>
        <p:nvPicPr>
          <p:cNvPr id="8" name="圖片 7" descr="一張含有 圖畫, 寫生, 美工圖案, 龍 的圖片&#10;&#10;自動產生的描述">
            <a:extLst>
              <a:ext uri="{FF2B5EF4-FFF2-40B4-BE49-F238E27FC236}">
                <a16:creationId xmlns:a16="http://schemas.microsoft.com/office/drawing/2014/main" id="{A7548D0B-2644-6109-381B-58F281A2A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3753" y="1385953"/>
            <a:ext cx="4420462" cy="310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38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0604C2-6DD7-B31E-35CA-9A982487CF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23C1A2-8D00-6C9B-B28D-7A7B83D24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/>
              <a:t>送給團隊的一句話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45F8E7-2988-0264-1D85-AB2338D8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78671"/>
            <a:ext cx="10058400" cy="4999116"/>
          </a:xfrm>
        </p:spPr>
        <p:txBody>
          <a:bodyPr>
            <a:normAutofit fontScale="92500"/>
          </a:bodyPr>
          <a:lstStyle/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8579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2029" y="2131108"/>
            <a:ext cx="7476008" cy="3640499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r>
              <a:rPr lang="zh-TW" altLang="en-US" sz="3600" dirty="0"/>
              <a:t>奈普敦智慧平台</a:t>
            </a:r>
            <a:br>
              <a:rPr lang="en-US" altLang="zh-TW" sz="3600" dirty="0"/>
            </a:br>
            <a:r>
              <a:rPr lang="en-US" altLang="zh-TW" sz="3600" dirty="0">
                <a:hlinkClick r:id="rId2"/>
              </a:rPr>
              <a:t>https://www.neptune-it.com/</a:t>
            </a:r>
            <a:endParaRPr lang="zh-TW" altLang="en-US" dirty="0"/>
          </a:p>
        </p:txBody>
      </p:sp>
      <p:sp>
        <p:nvSpPr>
          <p:cNvPr id="165893" name="Text Box 4"/>
          <p:cNvSpPr txBox="1">
            <a:spLocks noChangeArrowheads="1"/>
          </p:cNvSpPr>
          <p:nvPr/>
        </p:nvSpPr>
        <p:spPr bwMode="auto">
          <a:xfrm>
            <a:off x="3648075" y="836613"/>
            <a:ext cx="5399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8C8C8C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altLang="zh-TW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51293" y="534563"/>
            <a:ext cx="46434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明月清風應無價</a:t>
            </a:r>
            <a:b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智者慧根覺有情</a:t>
            </a:r>
          </a:p>
        </p:txBody>
      </p:sp>
      <p:sp>
        <p:nvSpPr>
          <p:cNvPr id="6" name="矩形 5"/>
          <p:cNvSpPr/>
          <p:nvPr/>
        </p:nvSpPr>
        <p:spPr>
          <a:xfrm>
            <a:off x="2512029" y="2492258"/>
            <a:ext cx="58017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9600" b="1" i="0" u="none" strike="noStrike" kern="1200" cap="none" spc="300" normalizeH="0" baseline="0" noProof="0" dirty="0">
                <a:ln w="11430" cmpd="sng">
                  <a:solidFill>
                    <a:srgbClr val="E48312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rgbClr val="E48312">
                      <a:satMod val="220000"/>
                      <a:alpha val="35000"/>
                    </a:srgbClr>
                  </a:glow>
                </a:effectLst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Thank You</a:t>
            </a:r>
            <a:endParaRPr kumimoji="0" lang="zh-TW" altLang="en-US" sz="9600" b="1" i="0" u="none" strike="noStrike" kern="1200" cap="none" spc="300" normalizeH="0" baseline="0" noProof="0" dirty="0">
              <a:ln w="11430" cmpd="sng">
                <a:solidFill>
                  <a:srgbClr val="E48312">
                    <a:tint val="10000"/>
                  </a:srgb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rgbClr val="E48312">
                    <a:satMod val="220000"/>
                    <a:alpha val="35000"/>
                  </a:srgbClr>
                </a:glow>
              </a:effectLst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C2544DD5-F60C-4641-B607-4E6913927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8867" y="447514"/>
            <a:ext cx="1410488" cy="141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3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A9F482AE-38FE-5463-61E0-3A97F8F12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團隊領導，團隊默契</a:t>
            </a:r>
            <a:r>
              <a:rPr lang="en-US" altLang="zh-TW" dirty="0"/>
              <a:t>—</a:t>
            </a:r>
            <a:r>
              <a:rPr lang="zh-TW" altLang="en-US" dirty="0"/>
              <a:t>萬字龍</a:t>
            </a:r>
          </a:p>
        </p:txBody>
      </p:sp>
      <p:pic>
        <p:nvPicPr>
          <p:cNvPr id="6" name="內容版面配置區 5" descr="一張含有 卡通, 藝術, 圖解, 龍 的圖片&#10;&#10;自動產生的描述">
            <a:extLst>
              <a:ext uri="{FF2B5EF4-FFF2-40B4-BE49-F238E27FC236}">
                <a16:creationId xmlns:a16="http://schemas.microsoft.com/office/drawing/2014/main" id="{6E2BDFE5-D678-4D7E-D857-C8CAC7943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9315" y="1690844"/>
            <a:ext cx="4076266" cy="407626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FF246048-7C1A-FEE8-0401-1EC3ED5DE7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萬字龍</a:t>
            </a:r>
            <a:r>
              <a:rPr lang="en-US" altLang="zh-TW" dirty="0"/>
              <a:t>—</a:t>
            </a:r>
            <a:r>
              <a:rPr lang="zh-TW" altLang="en-US" dirty="0"/>
              <a:t>遊戲規則</a:t>
            </a:r>
          </a:p>
        </p:txBody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EA7302F5-97E0-FE28-FC4C-F3C699FD2A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7280" y="1217169"/>
            <a:ext cx="9584389" cy="517953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人或是更多人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全體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成為一條龍，進行類似舞龍的小跑步運動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依照場佈的萬字形狀移動，從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移動到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23456789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，再回到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，持續地重複這個動作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遍，如果人員都沒有碰撞，交錯時也沒有停頓，龍身也沒有斷掉就算成功。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行進間碰到人的身體算犯規，加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秒，停頓，例如一邊過兩人，另一邊才穿過，也是犯規，加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秒。如果斷掉了就算失敗，重新挑戰。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斷掉的定義是指龍身沒有連續，行進時有超過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個人的空間沒有接上就算斷掉。龍身交錯時，有一個人沒有連續穿越算犯規加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為連續就是上述的停頓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計算完成所需要的時間，龍頭進入開始計時，到龍尾出來為止，時間愈少者績效愈好。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出來後隊形不計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一張含有 黑色, 黑暗 的圖片&#10;&#10;自動產生的描述">
            <a:extLst>
              <a:ext uri="{FF2B5EF4-FFF2-40B4-BE49-F238E27FC236}">
                <a16:creationId xmlns:a16="http://schemas.microsoft.com/office/drawing/2014/main" id="{9AC6756D-DDC6-0ECA-D40C-B5E256D43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945" y="545359"/>
            <a:ext cx="5156313" cy="5156313"/>
          </a:xfrm>
          <a:prstGeom prst="rect">
            <a:avLst/>
          </a:prstGeom>
        </p:spPr>
      </p:pic>
      <p:sp>
        <p:nvSpPr>
          <p:cNvPr id="7" name="箭號: 弧形右彎 6">
            <a:extLst>
              <a:ext uri="{FF2B5EF4-FFF2-40B4-BE49-F238E27FC236}">
                <a16:creationId xmlns:a16="http://schemas.microsoft.com/office/drawing/2014/main" id="{65BEF30B-EFD1-7C62-B41A-2671489AD814}"/>
              </a:ext>
            </a:extLst>
          </p:cNvPr>
          <p:cNvSpPr/>
          <p:nvPr/>
        </p:nvSpPr>
        <p:spPr>
          <a:xfrm rot="21390785">
            <a:off x="2541498" y="1355113"/>
            <a:ext cx="715017" cy="1887762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箭號: 弧形右彎 7">
            <a:extLst>
              <a:ext uri="{FF2B5EF4-FFF2-40B4-BE49-F238E27FC236}">
                <a16:creationId xmlns:a16="http://schemas.microsoft.com/office/drawing/2014/main" id="{E55EC39D-619C-58CA-F666-BC496D77B72D}"/>
              </a:ext>
            </a:extLst>
          </p:cNvPr>
          <p:cNvSpPr/>
          <p:nvPr/>
        </p:nvSpPr>
        <p:spPr>
          <a:xfrm flipH="1">
            <a:off x="8370820" y="2987325"/>
            <a:ext cx="660619" cy="2106012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2C863A3-06CF-B640-63A0-67F1C2411184}"/>
              </a:ext>
            </a:extLst>
          </p:cNvPr>
          <p:cNvSpPr txBox="1"/>
          <p:nvPr/>
        </p:nvSpPr>
        <p:spPr>
          <a:xfrm>
            <a:off x="7585830" y="5396795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1</a:t>
            </a:r>
            <a:endParaRPr lang="zh-TW" altLang="en-US" sz="32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8753BCD-027A-88FE-A2E4-F02357B9AD0E}"/>
              </a:ext>
            </a:extLst>
          </p:cNvPr>
          <p:cNvSpPr txBox="1"/>
          <p:nvPr/>
        </p:nvSpPr>
        <p:spPr>
          <a:xfrm>
            <a:off x="3281588" y="2759212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6</a:t>
            </a:r>
            <a:endParaRPr lang="zh-TW" altLang="en-US" sz="32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4A57D9E-BFB6-EAF8-EB72-05306CC1EE3D}"/>
              </a:ext>
            </a:extLst>
          </p:cNvPr>
          <p:cNvSpPr txBox="1"/>
          <p:nvPr/>
        </p:nvSpPr>
        <p:spPr>
          <a:xfrm>
            <a:off x="3358066" y="401528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5</a:t>
            </a:r>
            <a:endParaRPr lang="zh-TW" altLang="en-US" sz="32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D2995DD-3ADB-F062-6CDC-E2849E1AFDF7}"/>
              </a:ext>
            </a:extLst>
          </p:cNvPr>
          <p:cNvSpPr txBox="1"/>
          <p:nvPr/>
        </p:nvSpPr>
        <p:spPr>
          <a:xfrm>
            <a:off x="5405341" y="401528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4</a:t>
            </a:r>
            <a:endParaRPr lang="zh-TW" altLang="en-US" sz="32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82211FD-0EAB-C70A-F44F-AEAEDEB94AFD}"/>
              </a:ext>
            </a:extLst>
          </p:cNvPr>
          <p:cNvSpPr txBox="1"/>
          <p:nvPr/>
        </p:nvSpPr>
        <p:spPr>
          <a:xfrm>
            <a:off x="5382106" y="2735852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3</a:t>
            </a:r>
            <a:endParaRPr lang="zh-TW" altLang="en-US" sz="32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1BACB37-90AC-E69E-C385-6D96F45748B1}"/>
              </a:ext>
            </a:extLst>
          </p:cNvPr>
          <p:cNvSpPr txBox="1"/>
          <p:nvPr/>
        </p:nvSpPr>
        <p:spPr>
          <a:xfrm>
            <a:off x="5382106" y="5396795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2</a:t>
            </a:r>
            <a:endParaRPr lang="zh-TW" altLang="en-US" sz="32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9D64750-F867-0B92-C881-08A3512476F0}"/>
              </a:ext>
            </a:extLst>
          </p:cNvPr>
          <p:cNvSpPr txBox="1"/>
          <p:nvPr/>
        </p:nvSpPr>
        <p:spPr>
          <a:xfrm>
            <a:off x="5970299" y="2735851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7</a:t>
            </a:r>
            <a:endParaRPr lang="zh-TW" altLang="en-US" sz="32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DF09478-3363-6459-5F85-6B4A1071F75D}"/>
              </a:ext>
            </a:extLst>
          </p:cNvPr>
          <p:cNvSpPr txBox="1"/>
          <p:nvPr/>
        </p:nvSpPr>
        <p:spPr>
          <a:xfrm>
            <a:off x="7651705" y="2735852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8</a:t>
            </a:r>
            <a:endParaRPr lang="zh-TW" altLang="en-US" sz="32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A4ADECB-76BB-B128-04A8-B503C3D5B7C1}"/>
              </a:ext>
            </a:extLst>
          </p:cNvPr>
          <p:cNvSpPr txBox="1"/>
          <p:nvPr/>
        </p:nvSpPr>
        <p:spPr>
          <a:xfrm>
            <a:off x="8191184" y="5396794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9</a:t>
            </a:r>
            <a:endParaRPr lang="zh-TW" altLang="en-US" sz="3200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0A6DC3E-E961-6312-7E45-7AFB57EE82E2}"/>
              </a:ext>
            </a:extLst>
          </p:cNvPr>
          <p:cNvSpPr txBox="1"/>
          <p:nvPr/>
        </p:nvSpPr>
        <p:spPr>
          <a:xfrm>
            <a:off x="630309" y="401528"/>
            <a:ext cx="1209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路線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簡易版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人少時</a:t>
            </a:r>
          </a:p>
        </p:txBody>
      </p:sp>
    </p:spTree>
    <p:extLst>
      <p:ext uri="{BB962C8B-B14F-4D97-AF65-F5344CB8AC3E}">
        <p14:creationId xmlns:p14="http://schemas.microsoft.com/office/powerpoint/2010/main" val="383215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一張含有 黑色, 黑暗 的圖片&#10;&#10;自動產生的描述">
            <a:extLst>
              <a:ext uri="{FF2B5EF4-FFF2-40B4-BE49-F238E27FC236}">
                <a16:creationId xmlns:a16="http://schemas.microsoft.com/office/drawing/2014/main" id="{9AC6756D-DDC6-0ECA-D40C-B5E256D43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945" y="545359"/>
            <a:ext cx="5156313" cy="5156313"/>
          </a:xfrm>
          <a:prstGeom prst="rect">
            <a:avLst/>
          </a:prstGeom>
        </p:spPr>
      </p:pic>
      <p:sp>
        <p:nvSpPr>
          <p:cNvPr id="7" name="箭號: 弧形右彎 6">
            <a:extLst>
              <a:ext uri="{FF2B5EF4-FFF2-40B4-BE49-F238E27FC236}">
                <a16:creationId xmlns:a16="http://schemas.microsoft.com/office/drawing/2014/main" id="{65BEF30B-EFD1-7C62-B41A-2671489AD814}"/>
              </a:ext>
            </a:extLst>
          </p:cNvPr>
          <p:cNvSpPr/>
          <p:nvPr/>
        </p:nvSpPr>
        <p:spPr>
          <a:xfrm rot="21390785">
            <a:off x="2833153" y="1373495"/>
            <a:ext cx="715017" cy="4177150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箭號: 弧形右彎 7">
            <a:extLst>
              <a:ext uri="{FF2B5EF4-FFF2-40B4-BE49-F238E27FC236}">
                <a16:creationId xmlns:a16="http://schemas.microsoft.com/office/drawing/2014/main" id="{E55EC39D-619C-58CA-F666-BC496D77B72D}"/>
              </a:ext>
            </a:extLst>
          </p:cNvPr>
          <p:cNvSpPr/>
          <p:nvPr/>
        </p:nvSpPr>
        <p:spPr>
          <a:xfrm rot="21426791" flipH="1">
            <a:off x="7800185" y="940628"/>
            <a:ext cx="660619" cy="4059640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2C863A3-06CF-B640-63A0-67F1C2411184}"/>
              </a:ext>
            </a:extLst>
          </p:cNvPr>
          <p:cNvSpPr txBox="1"/>
          <p:nvPr/>
        </p:nvSpPr>
        <p:spPr>
          <a:xfrm>
            <a:off x="7585830" y="5396795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1</a:t>
            </a:r>
            <a:endParaRPr lang="zh-TW" altLang="en-US" sz="32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8753BCD-027A-88FE-A2E4-F02357B9AD0E}"/>
              </a:ext>
            </a:extLst>
          </p:cNvPr>
          <p:cNvSpPr txBox="1"/>
          <p:nvPr/>
        </p:nvSpPr>
        <p:spPr>
          <a:xfrm>
            <a:off x="3593138" y="5396795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6</a:t>
            </a:r>
            <a:endParaRPr lang="zh-TW" altLang="en-US" sz="32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4A57D9E-BFB6-EAF8-EB72-05306CC1EE3D}"/>
              </a:ext>
            </a:extLst>
          </p:cNvPr>
          <p:cNvSpPr txBox="1"/>
          <p:nvPr/>
        </p:nvSpPr>
        <p:spPr>
          <a:xfrm>
            <a:off x="3358066" y="401528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5</a:t>
            </a:r>
            <a:endParaRPr lang="zh-TW" altLang="en-US" sz="32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D2995DD-3ADB-F062-6CDC-E2849E1AFDF7}"/>
              </a:ext>
            </a:extLst>
          </p:cNvPr>
          <p:cNvSpPr txBox="1"/>
          <p:nvPr/>
        </p:nvSpPr>
        <p:spPr>
          <a:xfrm>
            <a:off x="5405341" y="401528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4</a:t>
            </a:r>
            <a:endParaRPr lang="zh-TW" altLang="en-US" sz="32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82211FD-0EAB-C70A-F44F-AEAEDEB94AFD}"/>
              </a:ext>
            </a:extLst>
          </p:cNvPr>
          <p:cNvSpPr txBox="1"/>
          <p:nvPr/>
        </p:nvSpPr>
        <p:spPr>
          <a:xfrm>
            <a:off x="5382106" y="2735852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3</a:t>
            </a:r>
            <a:endParaRPr lang="zh-TW" altLang="en-US" sz="32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1BACB37-90AC-E69E-C385-6D96F45748B1}"/>
              </a:ext>
            </a:extLst>
          </p:cNvPr>
          <p:cNvSpPr txBox="1"/>
          <p:nvPr/>
        </p:nvSpPr>
        <p:spPr>
          <a:xfrm>
            <a:off x="5382106" y="5396795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2</a:t>
            </a:r>
            <a:endParaRPr lang="zh-TW" altLang="en-US" sz="32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9D64750-F867-0B92-C881-08A3512476F0}"/>
              </a:ext>
            </a:extLst>
          </p:cNvPr>
          <p:cNvSpPr txBox="1"/>
          <p:nvPr/>
        </p:nvSpPr>
        <p:spPr>
          <a:xfrm>
            <a:off x="3190661" y="2735852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7</a:t>
            </a:r>
            <a:endParaRPr lang="zh-TW" altLang="en-US" sz="32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DF09478-3363-6459-5F85-6B4A1071F75D}"/>
              </a:ext>
            </a:extLst>
          </p:cNvPr>
          <p:cNvSpPr txBox="1"/>
          <p:nvPr/>
        </p:nvSpPr>
        <p:spPr>
          <a:xfrm>
            <a:off x="7651705" y="2735852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8</a:t>
            </a:r>
            <a:endParaRPr lang="zh-TW" altLang="en-US" sz="32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A4ADECB-76BB-B128-04A8-B503C3D5B7C1}"/>
              </a:ext>
            </a:extLst>
          </p:cNvPr>
          <p:cNvSpPr txBox="1"/>
          <p:nvPr/>
        </p:nvSpPr>
        <p:spPr>
          <a:xfrm>
            <a:off x="7157868" y="401528"/>
            <a:ext cx="496154" cy="584775"/>
          </a:xfrm>
          <a:prstGeom prst="rect">
            <a:avLst/>
          </a:prstGeom>
          <a:solidFill>
            <a:srgbClr val="69D8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TW" sz="3200" dirty="0"/>
              <a:t>9</a:t>
            </a:r>
            <a:endParaRPr lang="zh-TW" altLang="en-US" sz="3200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A13AF85-E128-56F0-04AC-196455A9F2A9}"/>
              </a:ext>
            </a:extLst>
          </p:cNvPr>
          <p:cNvSpPr txBox="1"/>
          <p:nvPr/>
        </p:nvSpPr>
        <p:spPr>
          <a:xfrm>
            <a:off x="630309" y="401528"/>
            <a:ext cx="1209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路線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進階版</a:t>
            </a:r>
          </a:p>
          <a:p>
            <a:r>
              <a:rPr lang="zh-TW" altLang="en-US" sz="2400">
                <a:latin typeface="標楷體" panose="03000509000000000000" pitchFamily="65" charset="-120"/>
                <a:ea typeface="標楷體" panose="03000509000000000000" pitchFamily="65" charset="-120"/>
              </a:rPr>
              <a:t>人多時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245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橢圓 1">
            <a:extLst>
              <a:ext uri="{FF2B5EF4-FFF2-40B4-BE49-F238E27FC236}">
                <a16:creationId xmlns:a16="http://schemas.microsoft.com/office/drawing/2014/main" id="{8F612645-94EB-8790-69ED-1AC40A0068AA}"/>
              </a:ext>
            </a:extLst>
          </p:cNvPr>
          <p:cNvSpPr/>
          <p:nvPr/>
        </p:nvSpPr>
        <p:spPr>
          <a:xfrm>
            <a:off x="1311094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B8084059-027B-4247-DD22-7B0857692A16}"/>
              </a:ext>
            </a:extLst>
          </p:cNvPr>
          <p:cNvSpPr/>
          <p:nvPr/>
        </p:nvSpPr>
        <p:spPr>
          <a:xfrm>
            <a:off x="2064143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6AFFBCF4-E968-B289-059B-9908333535DA}"/>
              </a:ext>
            </a:extLst>
          </p:cNvPr>
          <p:cNvSpPr/>
          <p:nvPr/>
        </p:nvSpPr>
        <p:spPr>
          <a:xfrm>
            <a:off x="11096624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F2E3DC5E-A29F-7AAB-F6E8-B597F623C5F7}"/>
              </a:ext>
            </a:extLst>
          </p:cNvPr>
          <p:cNvSpPr/>
          <p:nvPr/>
        </p:nvSpPr>
        <p:spPr>
          <a:xfrm>
            <a:off x="558046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AC7CF7FD-81E0-4B7A-2C2B-7AE911CCB754}"/>
              </a:ext>
            </a:extLst>
          </p:cNvPr>
          <p:cNvSpPr/>
          <p:nvPr/>
        </p:nvSpPr>
        <p:spPr>
          <a:xfrm>
            <a:off x="2817192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41D36E02-8656-9786-BB80-54A9470EB84B}"/>
              </a:ext>
            </a:extLst>
          </p:cNvPr>
          <p:cNvSpPr/>
          <p:nvPr/>
        </p:nvSpPr>
        <p:spPr>
          <a:xfrm>
            <a:off x="5076339" y="2519041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D30F0A9C-55FC-6521-4706-853C48E7E355}"/>
              </a:ext>
            </a:extLst>
          </p:cNvPr>
          <p:cNvSpPr/>
          <p:nvPr/>
        </p:nvSpPr>
        <p:spPr>
          <a:xfrm>
            <a:off x="5829388" y="2519041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D6644AAB-0F72-F82C-1FEC-DA1F2D92B185}"/>
              </a:ext>
            </a:extLst>
          </p:cNvPr>
          <p:cNvSpPr/>
          <p:nvPr/>
        </p:nvSpPr>
        <p:spPr>
          <a:xfrm>
            <a:off x="6582437" y="2519041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E12A1A2B-38E7-D47B-1CF9-78F48F8E27A7}"/>
              </a:ext>
            </a:extLst>
          </p:cNvPr>
          <p:cNvSpPr/>
          <p:nvPr/>
        </p:nvSpPr>
        <p:spPr>
          <a:xfrm>
            <a:off x="7335486" y="2519041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CB962D0D-DBB9-EEB8-19DF-001EB3E4197E}"/>
              </a:ext>
            </a:extLst>
          </p:cNvPr>
          <p:cNvSpPr/>
          <p:nvPr/>
        </p:nvSpPr>
        <p:spPr>
          <a:xfrm>
            <a:off x="6582437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AAD27926-49D4-AAFD-F5DF-764AD4BC5352}"/>
              </a:ext>
            </a:extLst>
          </p:cNvPr>
          <p:cNvSpPr/>
          <p:nvPr/>
        </p:nvSpPr>
        <p:spPr>
          <a:xfrm>
            <a:off x="7335486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7DA13019-E82C-DE33-BE55-8B1966DD71BB}"/>
              </a:ext>
            </a:extLst>
          </p:cNvPr>
          <p:cNvSpPr/>
          <p:nvPr/>
        </p:nvSpPr>
        <p:spPr>
          <a:xfrm>
            <a:off x="8088535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9C9A1BFC-789A-A848-BCF3-6481D12A84FA}"/>
              </a:ext>
            </a:extLst>
          </p:cNvPr>
          <p:cNvSpPr/>
          <p:nvPr/>
        </p:nvSpPr>
        <p:spPr>
          <a:xfrm>
            <a:off x="8841584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73A6A42F-37A3-3C6D-3665-0612CC0D8F99}"/>
              </a:ext>
            </a:extLst>
          </p:cNvPr>
          <p:cNvSpPr/>
          <p:nvPr/>
        </p:nvSpPr>
        <p:spPr>
          <a:xfrm>
            <a:off x="9594633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E8BF703C-45DC-1BE7-2C88-458CD9C177CA}"/>
              </a:ext>
            </a:extLst>
          </p:cNvPr>
          <p:cNvSpPr/>
          <p:nvPr/>
        </p:nvSpPr>
        <p:spPr>
          <a:xfrm>
            <a:off x="10347682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5BDF3FAA-E7A6-D887-1C3F-185ED8BFAEEE}"/>
              </a:ext>
            </a:extLst>
          </p:cNvPr>
          <p:cNvSpPr/>
          <p:nvPr/>
        </p:nvSpPr>
        <p:spPr>
          <a:xfrm>
            <a:off x="1311094" y="25559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8365F3F4-3743-5873-E2BE-55A3B5C6AB00}"/>
              </a:ext>
            </a:extLst>
          </p:cNvPr>
          <p:cNvSpPr/>
          <p:nvPr/>
        </p:nvSpPr>
        <p:spPr>
          <a:xfrm>
            <a:off x="2064143" y="25559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A2B5C06C-1280-2072-FD1C-25BF34AEE99A}"/>
              </a:ext>
            </a:extLst>
          </p:cNvPr>
          <p:cNvSpPr/>
          <p:nvPr/>
        </p:nvSpPr>
        <p:spPr>
          <a:xfrm>
            <a:off x="558046" y="25559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9340BDFB-0216-C5E7-1184-68CAFC11DC73}"/>
              </a:ext>
            </a:extLst>
          </p:cNvPr>
          <p:cNvSpPr/>
          <p:nvPr/>
        </p:nvSpPr>
        <p:spPr>
          <a:xfrm>
            <a:off x="2817192" y="25559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CAA2E607-0542-12BA-9253-CE62E93855E7}"/>
              </a:ext>
            </a:extLst>
          </p:cNvPr>
          <p:cNvSpPr/>
          <p:nvPr/>
        </p:nvSpPr>
        <p:spPr>
          <a:xfrm>
            <a:off x="3570241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>
            <a:extLst>
              <a:ext uri="{FF2B5EF4-FFF2-40B4-BE49-F238E27FC236}">
                <a16:creationId xmlns:a16="http://schemas.microsoft.com/office/drawing/2014/main" id="{36C3CC9E-6EAA-6655-EC00-C7E51AA0509A}"/>
              </a:ext>
            </a:extLst>
          </p:cNvPr>
          <p:cNvSpPr/>
          <p:nvPr/>
        </p:nvSpPr>
        <p:spPr>
          <a:xfrm>
            <a:off x="4323290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790A62A9-3709-E03B-D193-F4F70059F23D}"/>
              </a:ext>
            </a:extLst>
          </p:cNvPr>
          <p:cNvSpPr/>
          <p:nvPr/>
        </p:nvSpPr>
        <p:spPr>
          <a:xfrm>
            <a:off x="5076339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D36E44C9-68C1-1111-974B-B728E150D7A2}"/>
              </a:ext>
            </a:extLst>
          </p:cNvPr>
          <p:cNvSpPr/>
          <p:nvPr/>
        </p:nvSpPr>
        <p:spPr>
          <a:xfrm>
            <a:off x="5829388" y="1645645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F66C34D8-D5CB-5139-B446-4F0FFA401535}"/>
              </a:ext>
            </a:extLst>
          </p:cNvPr>
          <p:cNvSpPr/>
          <p:nvPr/>
        </p:nvSpPr>
        <p:spPr>
          <a:xfrm>
            <a:off x="8088535" y="2519041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1A9CD1BC-54F2-60D9-7EAD-04B7735005DD}"/>
              </a:ext>
            </a:extLst>
          </p:cNvPr>
          <p:cNvSpPr/>
          <p:nvPr/>
        </p:nvSpPr>
        <p:spPr>
          <a:xfrm>
            <a:off x="8841584" y="2519041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71B8003B-BB23-0B97-137C-9D97C5C4EB94}"/>
              </a:ext>
            </a:extLst>
          </p:cNvPr>
          <p:cNvSpPr/>
          <p:nvPr/>
        </p:nvSpPr>
        <p:spPr>
          <a:xfrm>
            <a:off x="9594633" y="2519041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35C15CFB-14B2-00A5-92A0-119924C1162C}"/>
              </a:ext>
            </a:extLst>
          </p:cNvPr>
          <p:cNvSpPr/>
          <p:nvPr/>
        </p:nvSpPr>
        <p:spPr>
          <a:xfrm>
            <a:off x="10347682" y="2519041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C34BA790-B973-1E80-9156-3BD9F2FA8D1C}"/>
              </a:ext>
            </a:extLst>
          </p:cNvPr>
          <p:cNvSpPr/>
          <p:nvPr/>
        </p:nvSpPr>
        <p:spPr>
          <a:xfrm>
            <a:off x="11096624" y="2519041"/>
            <a:ext cx="576000" cy="576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95E3ABD9-0C86-3252-300A-863B02A8C31F}"/>
              </a:ext>
            </a:extLst>
          </p:cNvPr>
          <p:cNvSpPr txBox="1"/>
          <p:nvPr/>
        </p:nvSpPr>
        <p:spPr>
          <a:xfrm>
            <a:off x="2640143" y="3653499"/>
            <a:ext cx="3124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失敗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7949E07E-427C-24CE-7938-5C1C4709A166}"/>
              </a:ext>
            </a:extLst>
          </p:cNvPr>
          <p:cNvSpPr txBox="1"/>
          <p:nvPr/>
        </p:nvSpPr>
        <p:spPr>
          <a:xfrm>
            <a:off x="4419517" y="804371"/>
            <a:ext cx="3124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正常</a:t>
            </a:r>
          </a:p>
        </p:txBody>
      </p:sp>
    </p:spTree>
    <p:extLst>
      <p:ext uri="{BB962C8B-B14F-4D97-AF65-F5344CB8AC3E}">
        <p14:creationId xmlns:p14="http://schemas.microsoft.com/office/powerpoint/2010/main" val="176323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E27737-7208-9BD6-EDAE-2E20C4DAD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1527C9-5869-F9A4-B2DA-2DFB00B4D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2211"/>
            <a:ext cx="10058400" cy="889924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這個遊戲的困難是什麼？如果再做一次，請問我們可以如何改善？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734427-9613-5C8F-A2A0-C3D7695CE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78671"/>
            <a:ext cx="10058400" cy="4999116"/>
          </a:xfrm>
        </p:spPr>
        <p:txBody>
          <a:bodyPr>
            <a:normAutofit fontScale="92500"/>
          </a:bodyPr>
          <a:lstStyle/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90927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54BA9F-83A0-1064-57F3-65F87CFF25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DAF092-CC30-25A4-D331-584E82166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/>
              <a:t>請問是</a:t>
            </a:r>
            <a:r>
              <a:rPr lang="zh-TW" altLang="en-US" sz="4400"/>
              <a:t>什麼力量讓我們完成這個任務？</a:t>
            </a:r>
            <a:endParaRPr lang="zh-TW" altLang="en-US" sz="4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80C383-7E63-E12E-1D79-FC5395C6B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78671"/>
            <a:ext cx="10058400" cy="4999116"/>
          </a:xfrm>
        </p:spPr>
        <p:txBody>
          <a:bodyPr>
            <a:normAutofit fontScale="92500"/>
          </a:bodyPr>
          <a:lstStyle/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72451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20A779-AD3B-85C5-828D-F1B967EE1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02921E-A592-2123-055A-FDC0CD3B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400" dirty="0"/>
              <a:t>這個活動可以如何應用在生活或工作上？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35C525-4FE5-C510-60B6-533063351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78671"/>
            <a:ext cx="10058400" cy="4999116"/>
          </a:xfrm>
        </p:spPr>
        <p:txBody>
          <a:bodyPr>
            <a:normAutofit fontScale="92500"/>
          </a:bodyPr>
          <a:lstStyle/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</a:p>
          <a:p>
            <a:r>
              <a:rPr lang="en-US" altLang="zh-TW" sz="3600" dirty="0"/>
              <a:t>__________________________________________________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40890887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365</Words>
  <Application>Microsoft Office PowerPoint</Application>
  <PresentationFormat>寬螢幕</PresentationFormat>
  <Paragraphs>71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Microsoft JhengHei UI</vt:lpstr>
      <vt:lpstr>微軟正黑體</vt:lpstr>
      <vt:lpstr>標楷體</vt:lpstr>
      <vt:lpstr>Calibri</vt:lpstr>
      <vt:lpstr>Wingdings</vt:lpstr>
      <vt:lpstr>回顧</vt:lpstr>
      <vt:lpstr> 探索教育團隊 團隊默契—萬字龍</vt:lpstr>
      <vt:lpstr>團隊領導，團隊默契—萬字龍</vt:lpstr>
      <vt:lpstr>萬字龍—遊戲規則</vt:lpstr>
      <vt:lpstr>PowerPoint 簡報</vt:lpstr>
      <vt:lpstr>PowerPoint 簡報</vt:lpstr>
      <vt:lpstr>PowerPoint 簡報</vt:lpstr>
      <vt:lpstr>這個遊戲的困難是什麼？如果再做一次，請問我們可以如何改善？</vt:lpstr>
      <vt:lpstr>請問是什麼力量讓我們完成這個任務？</vt:lpstr>
      <vt:lpstr>這個活動可以如何應用在生活或工作上？</vt:lpstr>
      <vt:lpstr>送給團隊的一句話</vt:lpstr>
      <vt:lpstr>     奈普敦智慧平台 https://www.neptune-it.com/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2020年 大愛幼教老師 成長研習營</dc:title>
  <dc:creator>明智 高</dc:creator>
  <cp:lastModifiedBy>明智 高</cp:lastModifiedBy>
  <cp:revision>1</cp:revision>
  <dcterms:created xsi:type="dcterms:W3CDTF">2020-07-09T04:15:58Z</dcterms:created>
  <dcterms:modified xsi:type="dcterms:W3CDTF">2024-03-19T02:30:47Z</dcterms:modified>
</cp:coreProperties>
</file>