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9"/>
  </p:notesMasterIdLst>
  <p:sldIdLst>
    <p:sldId id="336" r:id="rId2"/>
    <p:sldId id="363" r:id="rId3"/>
    <p:sldId id="364" r:id="rId4"/>
    <p:sldId id="366" r:id="rId5"/>
    <p:sldId id="368" r:id="rId6"/>
    <p:sldId id="370" r:id="rId7"/>
    <p:sldId id="371" r:id="rId8"/>
    <p:sldId id="372" r:id="rId9"/>
    <p:sldId id="369" r:id="rId10"/>
    <p:sldId id="373" r:id="rId11"/>
    <p:sldId id="374" r:id="rId12"/>
    <p:sldId id="375" r:id="rId13"/>
    <p:sldId id="376" r:id="rId14"/>
    <p:sldId id="377" r:id="rId15"/>
    <p:sldId id="378" r:id="rId16"/>
    <p:sldId id="338" r:id="rId17"/>
    <p:sldId id="283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63E3"/>
    <a:srgbClr val="440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2" autoAdjust="0"/>
    <p:restoredTop sz="93705" autoAdjust="0"/>
  </p:normalViewPr>
  <p:slideViewPr>
    <p:cSldViewPr snapToGrid="0">
      <p:cViewPr varScale="1">
        <p:scale>
          <a:sx n="63" d="100"/>
          <a:sy n="63" d="100"/>
        </p:scale>
        <p:origin x="1324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21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51CC3-CB45-43F7-BED8-E511BF5845DC}" type="datetimeFigureOut">
              <a:rPr lang="zh-TW" altLang="en-US" smtClean="0"/>
              <a:t>2024/3/11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8051B-FB9F-438A-8AF0-EE43BA7052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7845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7264-44E8-4374-B700-CD86A746902D}" type="datetime1">
              <a:rPr lang="zh-TW" altLang="en-US" smtClean="0"/>
              <a:t>2024/3/11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B027311-ECB6-4B7D-9300-8303DBF172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9692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50F46-7C16-4152-A693-2819FBC69683}" type="datetime1">
              <a:rPr lang="zh-TW" altLang="en-US" smtClean="0"/>
              <a:t>2024/3/11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B027311-ECB6-4B7D-9300-8303DBF172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7791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93103-5B41-4CEE-86AB-47791D2AD21B}" type="datetime1">
              <a:rPr lang="zh-TW" altLang="en-US" smtClean="0"/>
              <a:t>2024/3/11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B027311-ECB6-4B7D-9300-8303DBF1728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5929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8D727-AB4F-42D4-89FF-202A776FE40B}" type="datetime1">
              <a:rPr lang="zh-TW" altLang="en-US" smtClean="0"/>
              <a:t>2024/3/11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B027311-ECB6-4B7D-9300-8303DBF172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9641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CA63-D20C-4DB0-9CAA-68D54B34B641}" type="datetime1">
              <a:rPr lang="zh-TW" altLang="en-US" smtClean="0"/>
              <a:t>2024/3/11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B027311-ECB6-4B7D-9300-8303DBF1728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9270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A32B-ABA3-4B7F-ACD1-B9B862888440}" type="datetime1">
              <a:rPr lang="zh-TW" altLang="en-US" smtClean="0"/>
              <a:t>2024/3/11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B027311-ECB6-4B7D-9300-8303DBF172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4510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7248-1C56-4BDB-A2CE-8EA8BB7F8741}" type="datetime1">
              <a:rPr lang="zh-TW" altLang="en-US" smtClean="0"/>
              <a:t>2024/3/11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7311-ECB6-4B7D-9300-8303DBF172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6658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419B3-6F70-4030-B35F-1CD2F7379F7B}" type="datetime1">
              <a:rPr lang="zh-TW" altLang="en-US" smtClean="0"/>
              <a:t>2024/3/11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7311-ECB6-4B7D-9300-8303DBF172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0676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149" y="624110"/>
            <a:ext cx="8027470" cy="1280890"/>
          </a:xfrm>
        </p:spPr>
        <p:txBody>
          <a:bodyPr>
            <a:noAutofit/>
          </a:bodyPr>
          <a:lstStyle>
            <a:lvl1pPr>
              <a:defRPr sz="6400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>
            <a:noAutofit/>
          </a:bodyPr>
          <a:lstStyle>
            <a:lvl1pPr>
              <a:defRPr sz="3000"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>
              <a:defRPr sz="3000"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>
              <a:defRPr sz="3000">
                <a:latin typeface="新細明體" panose="02020500000000000000" pitchFamily="18" charset="-120"/>
                <a:ea typeface="新細明體" panose="02020500000000000000" pitchFamily="18" charset="-120"/>
              </a:defRPr>
            </a:lvl3pPr>
            <a:lvl4pPr>
              <a:defRPr sz="3000">
                <a:latin typeface="新細明體" panose="02020500000000000000" pitchFamily="18" charset="-120"/>
                <a:ea typeface="新細明體" panose="02020500000000000000" pitchFamily="18" charset="-120"/>
              </a:defRPr>
            </a:lvl4pPr>
            <a:lvl5pPr>
              <a:defRPr sz="3000">
                <a:latin typeface="新細明體" panose="02020500000000000000" pitchFamily="18" charset="-120"/>
                <a:ea typeface="新細明體" panose="02020500000000000000" pitchFamily="18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9799-BE86-49FD-AA88-3BE2BDE4DE4F}" type="datetime1">
              <a:rPr lang="zh-TW" altLang="en-US" smtClean="0"/>
              <a:t>2024/3/11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318371"/>
            <a:ext cx="584978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027311-ECB6-4B7D-9300-8303DBF17289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68149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>
            <a:noAutofit/>
          </a:bodyPr>
          <a:lstStyle>
            <a:lvl1pPr algn="l">
              <a:defRPr sz="6400" b="0" cap="none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>
            <a:noAutofit/>
          </a:bodyPr>
          <a:lstStyle>
            <a:lvl1pPr marL="0" indent="0" algn="l">
              <a:buNone/>
              <a:defRPr sz="4400">
                <a:solidFill>
                  <a:schemeClr val="tx1">
                    <a:lumMod val="65000"/>
                    <a:lumOff val="35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3A1A-3EC3-46A1-ABCC-AE3D7A1741AE}" type="datetime1">
              <a:rPr lang="zh-TW" altLang="en-US" smtClean="0"/>
              <a:t>2024/3/11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B027311-ECB6-4B7D-9300-8303DBF172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8977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C151-10B9-420E-B85B-27B7A9299825}" type="datetime1">
              <a:rPr lang="zh-TW" altLang="en-US" smtClean="0"/>
              <a:t>2024/3/11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B027311-ECB6-4B7D-9300-8303DBF172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0129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1CF30-C1BC-40B6-9BB9-092CD531CF66}" type="datetime1">
              <a:rPr lang="zh-TW" altLang="en-US" smtClean="0"/>
              <a:t>2024/3/11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B027311-ECB6-4B7D-9300-8303DBF172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3479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4144-F1BD-443D-8ACD-262CE8DBE2CC}" type="datetime1">
              <a:rPr lang="zh-TW" altLang="en-US" smtClean="0"/>
              <a:t>2024/3/11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7311-ECB6-4B7D-9300-8303DBF172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2331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062C-0A08-49CC-B483-ABC87FBA1644}" type="datetime1">
              <a:rPr lang="zh-TW" altLang="en-US" smtClean="0"/>
              <a:t>2024/3/11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7311-ECB6-4B7D-9300-8303DBF172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2765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3D307-05A6-4D78-8EE1-4BBFD30078C5}" type="datetime1">
              <a:rPr lang="zh-TW" altLang="en-US" smtClean="0"/>
              <a:t>2024/3/11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7311-ECB6-4B7D-9300-8303DBF172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4739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1EBD0-6FE0-4D75-A7C6-2E56B1011C4B}" type="datetime1">
              <a:rPr lang="zh-TW" altLang="en-US" smtClean="0"/>
              <a:t>2024/3/11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B027311-ECB6-4B7D-9300-8303DBF172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93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C7C22-33B0-4ADC-8AFE-210C839C904B}" type="datetime1">
              <a:rPr lang="zh-TW" altLang="en-US" smtClean="0"/>
              <a:t>2024/3/11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B027311-ECB6-4B7D-9300-8303DBF172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3841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38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00788" y="5734050"/>
            <a:ext cx="2592387" cy="892175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zh-TW" altLang="en-US" sz="2400" b="1" dirty="0">
                <a:solidFill>
                  <a:srgbClr val="3399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蔡美玲</a:t>
            </a:r>
            <a:endParaRPr lang="en-US" altLang="zh-TW" sz="2400" b="1" dirty="0">
              <a:solidFill>
                <a:srgbClr val="33993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076" name="Picture 4" descr="圖片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3429000"/>
            <a:ext cx="1008062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 rot="19469647">
            <a:off x="300550" y="1754852"/>
            <a:ext cx="6486453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kumimoji="0" lang="zh-TW" altLang="en-US" sz="6000" b="1" dirty="0">
                <a:solidFill>
                  <a:schemeClr val="bg1">
                    <a:lumMod val="9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價值觀的探索</a:t>
            </a:r>
            <a:endParaRPr kumimoji="0" lang="en-US" altLang="zh-TW" sz="6000" b="1" dirty="0">
              <a:solidFill>
                <a:schemeClr val="bg1">
                  <a:lumMod val="9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defRPr/>
            </a:pPr>
            <a:r>
              <a:rPr kumimoji="0" lang="zh-TW" altLang="en-US" sz="6000" b="1" dirty="0">
                <a:solidFill>
                  <a:schemeClr val="bg1">
                    <a:lumMod val="9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kumimoji="0" lang="en-US" altLang="zh-TW" sz="6000" b="1" dirty="0">
              <a:solidFill>
                <a:schemeClr val="bg1">
                  <a:lumMod val="9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defRPr/>
            </a:pPr>
            <a:endParaRPr kumimoji="0" lang="en-US" altLang="zh-TW" sz="6600" b="1" dirty="0">
              <a:solidFill>
                <a:schemeClr val="bg1">
                  <a:lumMod val="9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defRPr/>
            </a:pPr>
            <a:r>
              <a:rPr kumimoji="0" lang="zh-TW" altLang="en-US" sz="6000" b="1" dirty="0">
                <a:solidFill>
                  <a:schemeClr val="bg1">
                    <a:lumMod val="9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115146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6C5A6A7-BDA7-42C5-9A24-FEB056444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429" y="540655"/>
            <a:ext cx="8027470" cy="1280890"/>
          </a:xfrm>
        </p:spPr>
        <p:txBody>
          <a:bodyPr/>
          <a:lstStyle/>
          <a:p>
            <a:r>
              <a:rPr lang="zh-TW" altLang="en-US" dirty="0"/>
              <a:t>米</a:t>
            </a:r>
            <a:r>
              <a:rPr lang="zh-TW" altLang="en-US" sz="4400" dirty="0"/>
              <a:t>ㄌ一ㄥ</a:t>
            </a:r>
            <a:r>
              <a:rPr lang="zh-TW" altLang="en-US" sz="6600" dirty="0"/>
              <a:t>的價值觀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59A6F80-2E05-42ED-B043-716F96D1E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6007" y="1686560"/>
            <a:ext cx="6591985" cy="3777622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4400" dirty="0"/>
              <a:t>2.</a:t>
            </a:r>
            <a:r>
              <a:rPr lang="zh-TW" altLang="en-US" sz="4400" dirty="0"/>
              <a:t>節欲清心</a:t>
            </a:r>
            <a:endParaRPr lang="en-US" altLang="zh-TW" sz="4400" dirty="0"/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4400" dirty="0"/>
              <a:t> 公案 </a:t>
            </a:r>
            <a:r>
              <a:rPr lang="en-US" altLang="zh-TW" sz="4400" dirty="0"/>
              <a:t>:</a:t>
            </a:r>
            <a:r>
              <a:rPr lang="zh-TW" altLang="en-US" sz="4400" dirty="0"/>
              <a:t> </a:t>
            </a:r>
            <a:endParaRPr lang="en-US" altLang="zh-TW" sz="4400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TW" sz="4400" dirty="0"/>
              <a:t> </a:t>
            </a:r>
            <a:r>
              <a:rPr lang="zh-TW" altLang="en-US" sz="4400" dirty="0"/>
              <a:t>生活修</a:t>
            </a:r>
            <a:endParaRPr lang="en-US" altLang="zh-TW" sz="4400" dirty="0"/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4400" dirty="0"/>
              <a:t>  藉事練心</a:t>
            </a:r>
            <a:endParaRPr lang="en-US" altLang="zh-TW" sz="4400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C77274D-B759-432E-A615-6BD97F19E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7311-ECB6-4B7D-9300-8303DBF17289}" type="slidenum">
              <a:rPr lang="zh-TW" altLang="en-US" smtClean="0"/>
              <a:pPr/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85359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6C5A6A7-BDA7-42C5-9A24-FEB056444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429" y="540655"/>
            <a:ext cx="8027470" cy="1280890"/>
          </a:xfrm>
        </p:spPr>
        <p:txBody>
          <a:bodyPr/>
          <a:lstStyle/>
          <a:p>
            <a:r>
              <a:rPr lang="zh-TW" altLang="en-US" dirty="0"/>
              <a:t>米</a:t>
            </a:r>
            <a:r>
              <a:rPr lang="zh-TW" altLang="en-US" sz="4400" dirty="0"/>
              <a:t>ㄌ一ㄥ</a:t>
            </a:r>
            <a:r>
              <a:rPr lang="zh-TW" altLang="en-US" sz="6600" dirty="0"/>
              <a:t>的價值觀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59A6F80-2E05-42ED-B043-716F96D1E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6007" y="1686560"/>
            <a:ext cx="6591985" cy="3777622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4400" dirty="0"/>
              <a:t>3.</a:t>
            </a:r>
            <a:r>
              <a:rPr lang="zh-TW" altLang="en-US" sz="4400" dirty="0"/>
              <a:t>財務健全</a:t>
            </a:r>
            <a:endParaRPr lang="en-US" altLang="zh-TW" sz="4400" dirty="0"/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4400" dirty="0"/>
              <a:t> 幼年經驗</a:t>
            </a:r>
            <a:endParaRPr lang="en-US" altLang="zh-TW" sz="4400" dirty="0"/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4400" dirty="0"/>
              <a:t> 貴人傳授</a:t>
            </a:r>
            <a:endParaRPr lang="en-US" altLang="zh-TW" sz="4400" dirty="0"/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4400" dirty="0"/>
              <a:t> 當今心境    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C77274D-B759-432E-A615-6BD97F19E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7311-ECB6-4B7D-9300-8303DBF17289}" type="slidenum">
              <a:rPr lang="zh-TW" altLang="en-US" smtClean="0"/>
              <a:pPr/>
              <a:t>11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71071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6C5A6A7-BDA7-42C5-9A24-FEB056444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429" y="540655"/>
            <a:ext cx="8027470" cy="1280890"/>
          </a:xfrm>
        </p:spPr>
        <p:txBody>
          <a:bodyPr/>
          <a:lstStyle/>
          <a:p>
            <a:r>
              <a:rPr lang="zh-TW" altLang="en-US" dirty="0"/>
              <a:t>米</a:t>
            </a:r>
            <a:r>
              <a:rPr lang="zh-TW" altLang="en-US" sz="4400" dirty="0"/>
              <a:t>ㄌ一ㄥ</a:t>
            </a:r>
            <a:r>
              <a:rPr lang="zh-TW" altLang="en-US" sz="6600" dirty="0"/>
              <a:t>的價值觀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59A6F80-2E05-42ED-B043-716F96D1E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6007" y="1686560"/>
            <a:ext cx="6591985" cy="3777622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4400" dirty="0"/>
              <a:t>4.</a:t>
            </a:r>
            <a:r>
              <a:rPr lang="zh-TW" altLang="en-US" sz="4400" dirty="0"/>
              <a:t>和諧人際  人際含括：</a:t>
            </a:r>
            <a:endParaRPr lang="en-US" altLang="zh-TW" sz="4400" dirty="0"/>
          </a:p>
          <a:p>
            <a:pPr marL="0" indent="0">
              <a:buNone/>
            </a:pPr>
            <a:r>
              <a:rPr lang="zh-TW" altLang="en-US" sz="4400" dirty="0"/>
              <a:t> 夫妻 親子</a:t>
            </a:r>
            <a:endParaRPr lang="en-US" altLang="zh-TW" sz="4400" dirty="0"/>
          </a:p>
          <a:p>
            <a:pPr marL="0" indent="0">
              <a:buNone/>
            </a:pPr>
            <a:r>
              <a:rPr lang="zh-TW" altLang="en-US" sz="4400" dirty="0"/>
              <a:t> 朋友 同事</a:t>
            </a:r>
            <a:endParaRPr lang="en-US" altLang="zh-TW" sz="4400" dirty="0"/>
          </a:p>
          <a:p>
            <a:pPr marL="0" indent="0">
              <a:buNone/>
            </a:pPr>
            <a:r>
              <a:rPr lang="zh-TW" altLang="en-US" sz="4400" dirty="0"/>
              <a:t> 社會時事主角</a:t>
            </a:r>
            <a:endParaRPr lang="en-US" altLang="zh-TW" sz="4400" dirty="0"/>
          </a:p>
          <a:p>
            <a:pPr marL="0" indent="0">
              <a:buNone/>
            </a:pPr>
            <a:r>
              <a:rPr lang="zh-TW" altLang="en-US" sz="4400" dirty="0"/>
              <a:t>  </a:t>
            </a:r>
            <a:endParaRPr lang="en-US" altLang="zh-TW" sz="4400" dirty="0"/>
          </a:p>
          <a:p>
            <a:pPr marL="0" indent="0">
              <a:buNone/>
            </a:pPr>
            <a:endParaRPr lang="en-US" altLang="zh-TW" sz="4400" dirty="0"/>
          </a:p>
          <a:p>
            <a:pPr marL="0" indent="0">
              <a:buNone/>
            </a:pPr>
            <a:endParaRPr lang="en-US" altLang="zh-TW" sz="4400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C77274D-B759-432E-A615-6BD97F19E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7311-ECB6-4B7D-9300-8303DBF17289}" type="slidenum">
              <a:rPr lang="zh-TW" altLang="en-US" smtClean="0"/>
              <a:pPr/>
              <a:t>12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27196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6C5A6A7-BDA7-42C5-9A24-FEB056444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429" y="540655"/>
            <a:ext cx="8027470" cy="1280890"/>
          </a:xfrm>
        </p:spPr>
        <p:txBody>
          <a:bodyPr/>
          <a:lstStyle/>
          <a:p>
            <a:r>
              <a:rPr lang="zh-TW" altLang="en-US" dirty="0"/>
              <a:t>米</a:t>
            </a:r>
            <a:r>
              <a:rPr lang="zh-TW" altLang="en-US" sz="4400" dirty="0"/>
              <a:t>ㄌ一ㄥ</a:t>
            </a:r>
            <a:r>
              <a:rPr lang="zh-TW" altLang="en-US" sz="6600" dirty="0"/>
              <a:t>的價值觀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59A6F80-2E05-42ED-B043-716F96D1E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6007" y="1686560"/>
            <a:ext cx="6591985" cy="3777622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4400" dirty="0"/>
              <a:t>5.</a:t>
            </a:r>
            <a:r>
              <a:rPr lang="zh-TW" altLang="en-US" sz="4400" dirty="0"/>
              <a:t>勤勉真誠</a:t>
            </a:r>
            <a:endParaRPr lang="en-US" altLang="zh-TW" sz="4400" dirty="0"/>
          </a:p>
          <a:p>
            <a:pPr marL="0" indent="0">
              <a:buNone/>
            </a:pPr>
            <a:r>
              <a:rPr lang="zh-TW" altLang="en-US" sz="4400" dirty="0"/>
              <a:t>   生活態度</a:t>
            </a:r>
            <a:endParaRPr lang="en-US" altLang="zh-TW" sz="4400" dirty="0"/>
          </a:p>
          <a:p>
            <a:pPr marL="0" indent="0">
              <a:buNone/>
            </a:pPr>
            <a:r>
              <a:rPr lang="en-US" altLang="zh-TW" sz="4400" dirty="0"/>
              <a:t>   </a:t>
            </a:r>
            <a:r>
              <a:rPr lang="zh-TW" altLang="en-US" sz="4400" dirty="0"/>
              <a:t>心境心態</a:t>
            </a:r>
            <a:endParaRPr lang="en-US" altLang="zh-TW" sz="4400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C77274D-B759-432E-A615-6BD97F19E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7311-ECB6-4B7D-9300-8303DBF17289}" type="slidenum">
              <a:rPr lang="zh-TW" altLang="en-US" smtClean="0"/>
              <a:pPr/>
              <a:t>13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05140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6C5A6A7-BDA7-42C5-9A24-FEB056444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429" y="540655"/>
            <a:ext cx="8027470" cy="1280890"/>
          </a:xfrm>
        </p:spPr>
        <p:txBody>
          <a:bodyPr/>
          <a:lstStyle/>
          <a:p>
            <a:r>
              <a:rPr lang="zh-TW" altLang="en-US" dirty="0"/>
              <a:t>米</a:t>
            </a:r>
            <a:r>
              <a:rPr lang="zh-TW" altLang="en-US" sz="4400" dirty="0"/>
              <a:t>ㄌ一ㄥ</a:t>
            </a:r>
            <a:r>
              <a:rPr lang="zh-TW" altLang="en-US" sz="6600" dirty="0"/>
              <a:t>的價值觀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59A6F80-2E05-42ED-B043-716F96D1E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6007" y="1686560"/>
            <a:ext cx="6591985" cy="3777622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4400" dirty="0"/>
              <a:t>6.</a:t>
            </a:r>
            <a:r>
              <a:rPr lang="zh-TW" altLang="en-US" sz="4400" dirty="0"/>
              <a:t>溫和從容</a:t>
            </a:r>
            <a:endParaRPr lang="en-US" altLang="zh-TW" sz="4400" dirty="0"/>
          </a:p>
          <a:p>
            <a:pPr marL="0" indent="0">
              <a:buNone/>
            </a:pPr>
            <a:r>
              <a:rPr lang="zh-TW" altLang="en-US" sz="4400" dirty="0"/>
              <a:t>   自己特質</a:t>
            </a:r>
            <a:endParaRPr lang="en-US" altLang="zh-TW" sz="4400" dirty="0"/>
          </a:p>
          <a:p>
            <a:pPr marL="0" indent="0">
              <a:buNone/>
            </a:pPr>
            <a:r>
              <a:rPr lang="zh-TW" altLang="en-US" sz="4400"/>
              <a:t>   細節</a:t>
            </a:r>
            <a:r>
              <a:rPr lang="zh-TW" altLang="en-US" sz="4400" dirty="0"/>
              <a:t>的調整</a:t>
            </a:r>
            <a:endParaRPr lang="en-US" altLang="zh-TW" sz="4400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C77274D-B759-432E-A615-6BD97F19E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7311-ECB6-4B7D-9300-8303DBF17289}" type="slidenum">
              <a:rPr lang="zh-TW" altLang="en-US" smtClean="0"/>
              <a:pPr/>
              <a:t>14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0292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2387" y="267936"/>
            <a:ext cx="7369791" cy="1733266"/>
          </a:xfr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ts val="6920"/>
              </a:lnSpc>
              <a:spcBef>
                <a:spcPts val="1000"/>
              </a:spcBef>
              <a:buClr>
                <a:schemeClr val="accent1"/>
              </a:buClr>
            </a:pPr>
            <a:r>
              <a:rPr lang="zh-TW" altLang="en-US" sz="6600" dirty="0">
                <a:solidFill>
                  <a:schemeClr val="bg2">
                    <a:lumMod val="10000"/>
                  </a:schemeClr>
                </a:solidFill>
                <a:cs typeface="+mn-cs"/>
              </a:rPr>
              <a:t>  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21611" y="2280714"/>
            <a:ext cx="8639032" cy="4234862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buFont typeface="Wingdings" panose="05000000000000000000" pitchFamily="2" charset="2"/>
              <a:buChar char="u"/>
            </a:pPr>
            <a:r>
              <a:rPr lang="zh-TW" altLang="en-US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傾聽人家的心聲</a:t>
            </a:r>
            <a:endParaRPr lang="en-US" altLang="zh-TW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u"/>
            </a:pPr>
            <a:r>
              <a:rPr lang="zh-TW" altLang="en-US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陪他做心靈分析</a:t>
            </a:r>
            <a:endParaRPr lang="en-US" altLang="zh-TW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u"/>
            </a:pPr>
            <a:r>
              <a:rPr lang="zh-TW" altLang="en-US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助他輕安自在</a:t>
            </a:r>
            <a:r>
              <a:rPr lang="zh-TW" altLang="en-US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心                                   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7311-ECB6-4B7D-9300-8303DBF17289}" type="slidenum">
              <a:rPr lang="zh-TW" altLang="en-US" smtClean="0"/>
              <a:t>15</a:t>
            </a:fld>
            <a:endParaRPr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4EC0C1F5-D784-421B-8A81-D70C5377DAC5}"/>
              </a:ext>
            </a:extLst>
          </p:cNvPr>
          <p:cNvSpPr txBox="1"/>
          <p:nvPr/>
        </p:nvSpPr>
        <p:spPr>
          <a:xfrm>
            <a:off x="797938" y="580571"/>
            <a:ext cx="72542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dirty="0">
                <a:solidFill>
                  <a:schemeClr val="accent1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米</a:t>
            </a:r>
            <a:r>
              <a:rPr lang="zh-TW" altLang="en-US" sz="4800" dirty="0">
                <a:solidFill>
                  <a:schemeClr val="accent1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ㄌ一ㄥ</a:t>
            </a:r>
            <a:r>
              <a:rPr lang="zh-TW" altLang="en-US" sz="6600" dirty="0">
                <a:solidFill>
                  <a:schemeClr val="accent1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的使命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7727D921-9A33-4AE0-841E-30100400B9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0406" y="2275634"/>
            <a:ext cx="2903994" cy="3342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440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1821" y="408050"/>
            <a:ext cx="6974005" cy="1280890"/>
          </a:xfrm>
          <a:ln w="15875">
            <a:solidFill>
              <a:schemeClr val="accent1"/>
            </a:solidFill>
          </a:ln>
        </p:spPr>
        <p:txBody>
          <a:bodyPr/>
          <a:lstStyle/>
          <a:p>
            <a:r>
              <a:rPr lang="zh-TW" altLang="en-US" sz="6600" dirty="0"/>
              <a:t>會跟名師腳步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73841" y="1751463"/>
            <a:ext cx="6591985" cy="3777622"/>
          </a:xfrm>
        </p:spPr>
        <p:txBody>
          <a:bodyPr/>
          <a:lstStyle/>
          <a:p>
            <a:pPr marL="0" indent="0">
              <a:buNone/>
            </a:pPr>
            <a:endParaRPr lang="en-US" altLang="zh-TW" sz="3600" dirty="0"/>
          </a:p>
          <a:p>
            <a:pPr marL="0" indent="0">
              <a:buNone/>
            </a:pPr>
            <a:endParaRPr lang="zh-TW" altLang="en-US" dirty="0"/>
          </a:p>
          <a:p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7311-ECB6-4B7D-9300-8303DBF17289}" type="slidenum">
              <a:rPr lang="zh-TW" altLang="en-US" smtClean="0"/>
              <a:pPr/>
              <a:t>16</a:t>
            </a:fld>
            <a:endParaRPr lang="zh-TW" altLang="en-US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5DE7D1F0-4512-4BB7-B890-9F6D6F4CD95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4" t="12462" r="38461" b="23231"/>
          <a:stretch/>
        </p:blipFill>
        <p:spPr bwMode="auto">
          <a:xfrm>
            <a:off x="1219988" y="1992518"/>
            <a:ext cx="2540000" cy="40957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9EAEC820-0F28-486B-871A-4AC6F9ADA69C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9" t="10386" r="7055" b="3631"/>
          <a:stretch/>
        </p:blipFill>
        <p:spPr bwMode="auto">
          <a:xfrm>
            <a:off x="5923607" y="2102024"/>
            <a:ext cx="1499671" cy="223300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圖片 10">
            <a:extLst>
              <a:ext uri="{FF2B5EF4-FFF2-40B4-BE49-F238E27FC236}">
                <a16:creationId xmlns:a16="http://schemas.microsoft.com/office/drawing/2014/main" id="{72F06A28-53DE-4072-BD88-B9730525183C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4" t="7551" r="4166" b="7458"/>
          <a:stretch/>
        </p:blipFill>
        <p:spPr bwMode="auto">
          <a:xfrm>
            <a:off x="6889602" y="3959910"/>
            <a:ext cx="1499670" cy="24900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內容版面配置區 5">
            <a:extLst>
              <a:ext uri="{FF2B5EF4-FFF2-40B4-BE49-F238E27FC236}">
                <a16:creationId xmlns:a16="http://schemas.microsoft.com/office/drawing/2014/main" id="{5BC23EA2-DFA1-4A47-9B43-B1C333F9103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759988" y="2214880"/>
            <a:ext cx="2113280" cy="320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5167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346959" y="1105469"/>
            <a:ext cx="5819293" cy="249117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 再感恩</a:t>
            </a:r>
            <a:endParaRPr lang="en-US" altLang="zh-TW" sz="4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800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祝福 幸福再造福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99918" y="3428447"/>
            <a:ext cx="3025041" cy="2889924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7311-ECB6-4B7D-9300-8303DBF17289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6271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42DA32D-BE35-4A5F-A40F-F2F0B0BD5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從經驗中學習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2553BC9-0B76-4B09-A71B-29097038A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0335" y="1905000"/>
            <a:ext cx="6591985" cy="3777622"/>
          </a:xfrm>
        </p:spPr>
        <p:txBody>
          <a:bodyPr/>
          <a:lstStyle/>
          <a:p>
            <a:r>
              <a:rPr lang="zh-TW" altLang="en-US" sz="5400" dirty="0"/>
              <a:t>智慧的人</a:t>
            </a:r>
            <a:endParaRPr lang="en-US" altLang="zh-TW" sz="5400" dirty="0"/>
          </a:p>
          <a:p>
            <a:pPr marL="0" indent="0">
              <a:buNone/>
            </a:pPr>
            <a:endParaRPr lang="en-US" altLang="zh-TW" sz="5400" dirty="0"/>
          </a:p>
          <a:p>
            <a:r>
              <a:rPr lang="zh-TW" altLang="en-US" sz="5400" dirty="0"/>
              <a:t>聰明的人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6F96EAA-68BE-49A4-8303-690798B25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7311-ECB6-4B7D-9300-8303DBF17289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66108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948974-2CDF-4382-BC45-0B6D3C10A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1908" y="1091470"/>
            <a:ext cx="8027470" cy="1280890"/>
          </a:xfrm>
        </p:spPr>
        <p:txBody>
          <a:bodyPr/>
          <a:lstStyle/>
          <a:p>
            <a:r>
              <a:rPr lang="zh-TW" altLang="en-US" dirty="0"/>
              <a:t>每天做自己認為最該做的事情，讓自己安心、喜悅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370981F-003A-42DE-8300-9CE20C143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7311-ECB6-4B7D-9300-8303DBF17289}" type="slidenum">
              <a:rPr lang="zh-TW" altLang="en-US" smtClean="0"/>
              <a:pPr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7600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2387" y="267936"/>
            <a:ext cx="7369791" cy="1733266"/>
          </a:xfr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ts val="6920"/>
              </a:lnSpc>
              <a:spcBef>
                <a:spcPts val="1000"/>
              </a:spcBef>
              <a:buClr>
                <a:schemeClr val="accent1"/>
              </a:buClr>
            </a:pPr>
            <a:r>
              <a:rPr lang="zh-TW" altLang="en-US" sz="6600" dirty="0">
                <a:solidFill>
                  <a:schemeClr val="bg2">
                    <a:lumMod val="10000"/>
                  </a:schemeClr>
                </a:solidFill>
                <a:cs typeface="+mn-cs"/>
              </a:rPr>
              <a:t>  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0251" y="2266071"/>
            <a:ext cx="8639032" cy="4234862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buFont typeface="Wingdings" panose="05000000000000000000" pitchFamily="2" charset="2"/>
              <a:buChar char="u"/>
            </a:pPr>
            <a:r>
              <a:rPr lang="zh-TW" altLang="en-US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把時間跟自己的生命價值緊緊結合在一起。付出心力、利益眾生，就是可愛的人生。</a:t>
            </a:r>
            <a:endParaRPr lang="en-US" altLang="zh-TW" sz="4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buNone/>
            </a:pPr>
            <a:r>
              <a:rPr lang="zh-TW" altLang="en-U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                 </a:t>
            </a:r>
            <a:r>
              <a:rPr lang="zh-TW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錄自證嚴法師名言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7311-ECB6-4B7D-9300-8303DBF17289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4EC0C1F5-D784-421B-8A81-D70C5377DAC5}"/>
              </a:ext>
            </a:extLst>
          </p:cNvPr>
          <p:cNvSpPr txBox="1"/>
          <p:nvPr/>
        </p:nvSpPr>
        <p:spPr>
          <a:xfrm>
            <a:off x="1381760" y="580571"/>
            <a:ext cx="6431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dirty="0">
                <a:solidFill>
                  <a:schemeClr val="accent1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時間與生命價值</a:t>
            </a:r>
          </a:p>
        </p:txBody>
      </p:sp>
    </p:spTree>
    <p:extLst>
      <p:ext uri="{BB962C8B-B14F-4D97-AF65-F5344CB8AC3E}">
        <p14:creationId xmlns:p14="http://schemas.microsoft.com/office/powerpoint/2010/main" val="1790131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2387" y="267936"/>
            <a:ext cx="7369791" cy="1733266"/>
          </a:xfr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ts val="6920"/>
              </a:lnSpc>
              <a:spcBef>
                <a:spcPts val="1000"/>
              </a:spcBef>
              <a:buClr>
                <a:schemeClr val="accent1"/>
              </a:buClr>
            </a:pPr>
            <a:r>
              <a:rPr lang="zh-TW" altLang="en-US" sz="6600" dirty="0">
                <a:solidFill>
                  <a:schemeClr val="bg2">
                    <a:lumMod val="10000"/>
                  </a:schemeClr>
                </a:solidFill>
                <a:cs typeface="+mn-cs"/>
              </a:rPr>
              <a:t>  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0251" y="2266071"/>
            <a:ext cx="8639032" cy="4234862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buFont typeface="Wingdings" panose="05000000000000000000" pitchFamily="2" charset="2"/>
              <a:buChar char="u"/>
            </a:pPr>
            <a:endParaRPr lang="en-US" altLang="zh-TW" sz="4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u"/>
            </a:pPr>
            <a:r>
              <a:rPr lang="zh-TW" altLang="en-US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生命中最在意的東西，覺得最該去做的事。</a:t>
            </a:r>
            <a:endParaRPr lang="en-US" altLang="zh-TW" sz="4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buNone/>
            </a:pPr>
            <a:r>
              <a:rPr lang="zh-TW" altLang="en-U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                 </a:t>
            </a:r>
            <a:endParaRPr lang="zh-TW" alt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7311-ECB6-4B7D-9300-8303DBF17289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4EC0C1F5-D784-421B-8A81-D70C5377DAC5}"/>
              </a:ext>
            </a:extLst>
          </p:cNvPr>
          <p:cNvSpPr txBox="1"/>
          <p:nvPr/>
        </p:nvSpPr>
        <p:spPr>
          <a:xfrm>
            <a:off x="1381760" y="580571"/>
            <a:ext cx="6431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dirty="0">
                <a:solidFill>
                  <a:schemeClr val="accent1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價值觀的定義</a:t>
            </a:r>
          </a:p>
        </p:txBody>
      </p:sp>
    </p:spTree>
    <p:extLst>
      <p:ext uri="{BB962C8B-B14F-4D97-AF65-F5344CB8AC3E}">
        <p14:creationId xmlns:p14="http://schemas.microsoft.com/office/powerpoint/2010/main" val="1188803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2387" y="267936"/>
            <a:ext cx="7369791" cy="1733266"/>
          </a:xfr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ts val="6920"/>
              </a:lnSpc>
              <a:spcBef>
                <a:spcPts val="1000"/>
              </a:spcBef>
              <a:buClr>
                <a:schemeClr val="accent1"/>
              </a:buClr>
            </a:pPr>
            <a:r>
              <a:rPr lang="zh-TW" altLang="en-US" sz="6600" dirty="0">
                <a:solidFill>
                  <a:schemeClr val="bg2">
                    <a:lumMod val="10000"/>
                  </a:schemeClr>
                </a:solidFill>
                <a:cs typeface="+mn-cs"/>
              </a:rPr>
              <a:t>  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61691" y="2355202"/>
            <a:ext cx="8639032" cy="4234862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buFont typeface="Wingdings" panose="05000000000000000000" pitchFamily="2" charset="2"/>
              <a:buChar char="u"/>
            </a:pPr>
            <a:r>
              <a:rPr lang="zh-TW" altLang="en-US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如郵輪定穩錨</a:t>
            </a:r>
            <a:endParaRPr lang="en-US" altLang="zh-TW" sz="4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u"/>
            </a:pPr>
            <a:r>
              <a:rPr lang="zh-TW" altLang="en-US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確定目標</a:t>
            </a:r>
            <a:endParaRPr lang="en-US" altLang="zh-TW" sz="4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u"/>
            </a:pPr>
            <a:r>
              <a:rPr lang="zh-TW" altLang="en-US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順著方向前進</a:t>
            </a:r>
            <a:endParaRPr lang="en-US" altLang="zh-TW" sz="4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u"/>
            </a:pPr>
            <a:r>
              <a:rPr lang="zh-TW" altLang="en-US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沿途風光的欣賞</a:t>
            </a:r>
            <a:endParaRPr lang="en-US" altLang="zh-TW" sz="4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buNone/>
            </a:pPr>
            <a:r>
              <a:rPr lang="zh-TW" altLang="en-U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                 </a:t>
            </a:r>
            <a:endParaRPr lang="zh-TW" alt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7311-ECB6-4B7D-9300-8303DBF17289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4EC0C1F5-D784-421B-8A81-D70C5377DAC5}"/>
              </a:ext>
            </a:extLst>
          </p:cNvPr>
          <p:cNvSpPr txBox="1"/>
          <p:nvPr/>
        </p:nvSpPr>
        <p:spPr>
          <a:xfrm>
            <a:off x="1381760" y="580571"/>
            <a:ext cx="6431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dirty="0">
                <a:solidFill>
                  <a:schemeClr val="accent1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價值觀的作用</a:t>
            </a:r>
          </a:p>
        </p:txBody>
      </p:sp>
    </p:spTree>
    <p:extLst>
      <p:ext uri="{BB962C8B-B14F-4D97-AF65-F5344CB8AC3E}">
        <p14:creationId xmlns:p14="http://schemas.microsoft.com/office/powerpoint/2010/main" val="715591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2387" y="267936"/>
            <a:ext cx="7369791" cy="1733266"/>
          </a:xfr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ts val="6920"/>
              </a:lnSpc>
              <a:spcBef>
                <a:spcPts val="1000"/>
              </a:spcBef>
              <a:buClr>
                <a:schemeClr val="accent1"/>
              </a:buClr>
            </a:pPr>
            <a:r>
              <a:rPr lang="zh-TW" altLang="en-US" sz="6600" dirty="0">
                <a:solidFill>
                  <a:schemeClr val="bg2">
                    <a:lumMod val="10000"/>
                  </a:schemeClr>
                </a:solidFill>
                <a:cs typeface="+mn-cs"/>
              </a:rPr>
              <a:t>  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21611" y="2280714"/>
            <a:ext cx="8639032" cy="4234862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buFont typeface="Wingdings" panose="05000000000000000000" pitchFamily="2" charset="2"/>
              <a:buChar char="u"/>
            </a:pPr>
            <a:r>
              <a:rPr lang="zh-TW" altLang="en-US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遵循心靈的羅盤來愛</a:t>
            </a:r>
            <a:r>
              <a:rPr lang="zh-TW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●</a:t>
            </a:r>
            <a:endParaRPr lang="en-US" altLang="zh-TW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buNone/>
            </a:pPr>
            <a:r>
              <a:rPr lang="zh-TW" altLang="en-US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生活與學習</a:t>
            </a:r>
            <a:endParaRPr lang="en-US" altLang="zh-TW" sz="4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u"/>
            </a:pPr>
            <a:r>
              <a:rPr lang="zh-TW" altLang="en-US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循著心中的目標來生活</a:t>
            </a:r>
            <a:endParaRPr lang="en-US" altLang="zh-TW" sz="4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u"/>
            </a:pPr>
            <a:r>
              <a:rPr lang="zh-TW" altLang="en-U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生活含括身心靈                                    </a:t>
            </a:r>
            <a:endParaRPr lang="zh-TW" alt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7311-ECB6-4B7D-9300-8303DBF17289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4EC0C1F5-D784-421B-8A81-D70C5377DAC5}"/>
              </a:ext>
            </a:extLst>
          </p:cNvPr>
          <p:cNvSpPr txBox="1"/>
          <p:nvPr/>
        </p:nvSpPr>
        <p:spPr>
          <a:xfrm>
            <a:off x="797938" y="580571"/>
            <a:ext cx="72542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dirty="0">
                <a:solidFill>
                  <a:schemeClr val="accent1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價值觀似心靈羅盤</a:t>
            </a:r>
          </a:p>
        </p:txBody>
      </p:sp>
    </p:spTree>
    <p:extLst>
      <p:ext uri="{BB962C8B-B14F-4D97-AF65-F5344CB8AC3E}">
        <p14:creationId xmlns:p14="http://schemas.microsoft.com/office/powerpoint/2010/main" val="2076579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2387" y="365760"/>
            <a:ext cx="7369791" cy="1442720"/>
          </a:xfr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ts val="6920"/>
              </a:lnSpc>
              <a:spcBef>
                <a:spcPts val="1000"/>
              </a:spcBef>
              <a:buClr>
                <a:schemeClr val="accent1"/>
              </a:buClr>
            </a:pPr>
            <a:r>
              <a:rPr lang="zh-TW" altLang="en-US" sz="6600" dirty="0">
                <a:solidFill>
                  <a:schemeClr val="bg2">
                    <a:lumMod val="10000"/>
                  </a:schemeClr>
                </a:solidFill>
                <a:cs typeface="+mn-cs"/>
              </a:rPr>
              <a:t>  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5281" y="2092959"/>
            <a:ext cx="9316720" cy="4225411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buFont typeface="Wingdings" panose="05000000000000000000" pitchFamily="2" charset="2"/>
              <a:buChar char="u"/>
            </a:pPr>
            <a:r>
              <a:rPr lang="zh-TW" altLang="en-US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學會認清事情的急切性與</a:t>
            </a:r>
            <a:endParaRPr lang="en-US" altLang="zh-TW" sz="4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buNone/>
            </a:pPr>
            <a:r>
              <a:rPr lang="zh-TW" altLang="en-US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重要性</a:t>
            </a:r>
            <a:endParaRPr lang="en-US" altLang="zh-TW" sz="4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u"/>
            </a:pPr>
            <a:r>
              <a:rPr lang="zh-TW" altLang="en-US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遵循心中的羅盤</a:t>
            </a:r>
            <a:endParaRPr lang="en-US" altLang="zh-TW" sz="4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u"/>
            </a:pPr>
            <a:r>
              <a:rPr lang="zh-TW" altLang="en-U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做自己生活的主宰並帶著喜愛</a:t>
            </a:r>
            <a:endParaRPr lang="en-US" altLang="zh-TW" sz="4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buNone/>
            </a:pPr>
            <a:r>
              <a:rPr lang="zh-TW" altLang="en-U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的心情去生活、圓滿理想                                    </a:t>
            </a:r>
            <a:endParaRPr lang="zh-TW" alt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7311-ECB6-4B7D-9300-8303DBF17289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4EC0C1F5-D784-421B-8A81-D70C5377DAC5}"/>
              </a:ext>
            </a:extLst>
          </p:cNvPr>
          <p:cNvSpPr txBox="1"/>
          <p:nvPr/>
        </p:nvSpPr>
        <p:spPr>
          <a:xfrm>
            <a:off x="797938" y="539630"/>
            <a:ext cx="72542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dirty="0">
                <a:solidFill>
                  <a:schemeClr val="accent1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急迫性與重要性</a:t>
            </a:r>
          </a:p>
        </p:txBody>
      </p:sp>
    </p:spTree>
    <p:extLst>
      <p:ext uri="{BB962C8B-B14F-4D97-AF65-F5344CB8AC3E}">
        <p14:creationId xmlns:p14="http://schemas.microsoft.com/office/powerpoint/2010/main" val="1333955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6C5A6A7-BDA7-42C5-9A24-FEB056444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429" y="540655"/>
            <a:ext cx="8027470" cy="1280890"/>
          </a:xfrm>
        </p:spPr>
        <p:txBody>
          <a:bodyPr/>
          <a:lstStyle/>
          <a:p>
            <a:r>
              <a:rPr lang="zh-TW" altLang="en-US" dirty="0"/>
              <a:t>米</a:t>
            </a:r>
            <a:r>
              <a:rPr lang="zh-TW" altLang="en-US" sz="4400" dirty="0"/>
              <a:t>ㄌ一ㄥ</a:t>
            </a:r>
            <a:r>
              <a:rPr lang="zh-TW" altLang="en-US" sz="6600" dirty="0"/>
              <a:t>的價值觀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59A6F80-2E05-42ED-B043-716F96D1E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6007" y="1686560"/>
            <a:ext cx="6591985" cy="3777622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4400" dirty="0"/>
              <a:t>1.</a:t>
            </a:r>
            <a:r>
              <a:rPr lang="zh-TW" altLang="en-US" sz="4400" dirty="0"/>
              <a:t>運動養身</a:t>
            </a:r>
            <a:r>
              <a:rPr lang="zh-TW" altLang="en-US" sz="2800" dirty="0"/>
              <a:t>（各階段運動方式）</a:t>
            </a:r>
            <a:endParaRPr lang="en-US" altLang="zh-TW" sz="2800" dirty="0"/>
          </a:p>
          <a:p>
            <a:pPr marL="0" indent="0">
              <a:buNone/>
            </a:pPr>
            <a:r>
              <a:rPr lang="en-US" altLang="zh-TW" sz="4400" dirty="0"/>
              <a:t>   </a:t>
            </a:r>
            <a:r>
              <a:rPr lang="zh-TW" altLang="en-US" sz="4400" dirty="0"/>
              <a:t>年幼</a:t>
            </a:r>
            <a:endParaRPr lang="en-US" altLang="zh-TW" sz="4400" dirty="0"/>
          </a:p>
          <a:p>
            <a:pPr marL="0" indent="0">
              <a:buNone/>
            </a:pPr>
            <a:r>
              <a:rPr lang="zh-TW" altLang="en-US" sz="4400" dirty="0"/>
              <a:t>   年輕</a:t>
            </a:r>
            <a:endParaRPr lang="en-US" altLang="zh-TW" sz="4400" dirty="0"/>
          </a:p>
          <a:p>
            <a:pPr marL="0" indent="0">
              <a:buNone/>
            </a:pPr>
            <a:r>
              <a:rPr lang="zh-TW" altLang="en-US" sz="4400" dirty="0"/>
              <a:t>   初老</a:t>
            </a:r>
            <a:endParaRPr lang="en-US" altLang="zh-TW" sz="4400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C77274D-B759-432E-A615-6BD97F19E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7311-ECB6-4B7D-9300-8303DBF17289}" type="slidenum">
              <a:rPr lang="zh-TW" altLang="en-US" smtClean="0"/>
              <a:pPr/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0532157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6452</TotalTime>
  <Words>342</Words>
  <Application>Microsoft Office PowerPoint</Application>
  <PresentationFormat>如螢幕大小 (4:3)</PresentationFormat>
  <Paragraphs>95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6" baseType="lpstr">
      <vt:lpstr>微軟正黑體</vt:lpstr>
      <vt:lpstr>新細明體</vt:lpstr>
      <vt:lpstr>標楷體</vt:lpstr>
      <vt:lpstr>Arial</vt:lpstr>
      <vt:lpstr>Calibri</vt:lpstr>
      <vt:lpstr>Century Gothic</vt:lpstr>
      <vt:lpstr>Wingdings</vt:lpstr>
      <vt:lpstr>Wingdings 3</vt:lpstr>
      <vt:lpstr>絲縷</vt:lpstr>
      <vt:lpstr>PowerPoint 簡報</vt:lpstr>
      <vt:lpstr>從經驗中學習</vt:lpstr>
      <vt:lpstr>每天做自己認為最該做的事情，讓自己安心、喜悅</vt:lpstr>
      <vt:lpstr>   </vt:lpstr>
      <vt:lpstr>   </vt:lpstr>
      <vt:lpstr>   </vt:lpstr>
      <vt:lpstr>   </vt:lpstr>
      <vt:lpstr>   </vt:lpstr>
      <vt:lpstr>米ㄌ一ㄥ的價值觀</vt:lpstr>
      <vt:lpstr>米ㄌ一ㄥ的價值觀</vt:lpstr>
      <vt:lpstr>米ㄌ一ㄥ的價值觀</vt:lpstr>
      <vt:lpstr>米ㄌ一ㄥ的價值觀</vt:lpstr>
      <vt:lpstr>米ㄌ一ㄥ的價值觀</vt:lpstr>
      <vt:lpstr>米ㄌ一ㄥ的價值觀</vt:lpstr>
      <vt:lpstr>   </vt:lpstr>
      <vt:lpstr>會跟名師腳步 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正向行為支持</dc:title>
  <dc:creator>Owner</dc:creator>
  <cp:lastModifiedBy>Owner</cp:lastModifiedBy>
  <cp:revision>254</cp:revision>
  <dcterms:created xsi:type="dcterms:W3CDTF">2020-09-05T03:49:36Z</dcterms:created>
  <dcterms:modified xsi:type="dcterms:W3CDTF">2024-03-11T14:01:37Z</dcterms:modified>
</cp:coreProperties>
</file>