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5" r:id="rId2"/>
  </p:sldMasterIdLst>
  <p:notesMasterIdLst>
    <p:notesMasterId r:id="rId11"/>
  </p:notesMasterIdLst>
  <p:sldIdLst>
    <p:sldId id="341" r:id="rId3"/>
    <p:sldId id="342" r:id="rId4"/>
    <p:sldId id="10544" r:id="rId5"/>
    <p:sldId id="10545" r:id="rId6"/>
    <p:sldId id="10546" r:id="rId7"/>
    <p:sldId id="10547" r:id="rId8"/>
    <p:sldId id="10548" r:id="rId9"/>
    <p:sldId id="10524" r:id="rId10"/>
  </p:sldIdLst>
  <p:sldSz cx="9144000" cy="5143500" type="screen16x9"/>
  <p:notesSz cx="6858000" cy="9144000"/>
  <p:embeddedFontLst>
    <p:embeddedFont>
      <p:font typeface="微軟正黑體" panose="020B0604030504040204" pitchFamily="34" charset="-120"/>
      <p:regular r:id="rId12"/>
      <p:bold r:id="rId13"/>
    </p:embeddedFont>
    <p:embeddedFont>
      <p:font typeface="標楷體" panose="02010601000101010101" pitchFamily="2" charset="-12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  <p:embeddedFont>
      <p:font typeface="Lora" pitchFamily="2" charset="0"/>
      <p:regular r:id="rId23"/>
      <p:bold r:id="rId24"/>
      <p:italic r:id="rId25"/>
      <p:boldItalic r:id="rId26"/>
    </p:embeddedFont>
    <p:embeddedFont>
      <p:font typeface="Microsoft YaHei" panose="020B0503020204020204" pitchFamily="34" charset="-122"/>
      <p:regular r:id="rId27"/>
      <p:bold r:id="rId28"/>
    </p:embeddedFont>
    <p:embeddedFont>
      <p:font typeface="Vidaloka" panose="02000504000000020004" pitchFamily="2" charset="0"/>
      <p:regular r:id="rId29"/>
    </p:embeddedFont>
    <p:embeddedFont>
      <p:font typeface="Wingdings 2" pitchFamily="2" charset="2"/>
      <p:regular r:id="rId30"/>
    </p:embeddedFont>
    <p:embeddedFont>
      <p:font typeface="Wingdings 3" pitchFamily="2" charset="2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4F6C5D-1427-41C1-A197-041D8283ABD9}">
  <a:tblStyle styleId="{544F6C5D-1427-41C1-A197-041D8283AB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245370-B4C5-4E26-848E-422DCF61350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9"/>
    <p:restoredTop sz="94657"/>
  </p:normalViewPr>
  <p:slideViewPr>
    <p:cSldViewPr snapToGrid="0">
      <p:cViewPr varScale="1">
        <p:scale>
          <a:sx n="157" d="100"/>
          <a:sy n="157" d="100"/>
        </p:scale>
        <p:origin x="1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31678-FFF4-CB4C-4492-D28C13437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E1335EA5-C59A-443A-2289-4620F6116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" y="744538"/>
            <a:ext cx="6596063" cy="3711575"/>
          </a:xfrm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7B3CDEA-0FBC-6984-6FF9-7AC32C4CA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C5BC51-968F-6E13-AED2-056599156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37C3B-002A-431E-9220-A8FB861285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8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ansparent kids" preserve="1">
  <p:cSld name="1_Blank - Transparent kids">
    <p:bg>
      <p:bgPr>
        <a:gradFill>
          <a:gsLst>
            <a:gs pos="0">
              <a:schemeClr val="accent5"/>
            </a:gs>
            <a:gs pos="19000">
              <a:schemeClr val="accent4"/>
            </a:gs>
            <a:gs pos="45000">
              <a:schemeClr val="accent1"/>
            </a:gs>
            <a:gs pos="100000">
              <a:srgbClr val="20124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31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27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33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01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41624"/>
            <a:ext cx="2133600" cy="273844"/>
          </a:xfrm>
        </p:spPr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41624"/>
            <a:ext cx="5562600" cy="27384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41624"/>
            <a:ext cx="457200" cy="273844"/>
          </a:xfrm>
        </p:spPr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950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31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981200" cy="4388644"/>
          </a:xfrm>
        </p:spPr>
        <p:txBody>
          <a:bodyPr vert="eaVert"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5979"/>
            <a:ext cx="58674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493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標題，文字及多媒體項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9" y="463154"/>
            <a:ext cx="7793037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媒體版面配置區 3"/>
          <p:cNvSpPr>
            <a:spLocks noGrp="1"/>
          </p:cNvSpPr>
          <p:nvPr>
            <p:ph type="media" sz="half" idx="2"/>
          </p:nvPr>
        </p:nvSpPr>
        <p:spPr>
          <a:xfrm>
            <a:off x="5145088" y="1513285"/>
            <a:ext cx="3810000" cy="30861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 dirty="0">
              <a:latin typeface="+mn-lt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82CD-6D99-48F6-9DC0-461E1098160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01646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63" y="205932"/>
            <a:ext cx="8230076" cy="85705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525A-FE46-499D-8D34-C2AE898E938A}" type="datetime1">
              <a:rPr lang="zh-CN" altLang="en-US"/>
              <a:pPr>
                <a:defRPr/>
              </a:pPr>
              <a:t>2024/3/14</a:t>
            </a:fld>
            <a:endParaRPr lang="zh-CN" altLang="en-US" sz="1349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cs typeface="+mn-ea"/>
              </a:defRPr>
            </a:lvl1pPr>
          </a:lstStyle>
          <a:p>
            <a:pPr>
              <a:defRPr/>
            </a:pPr>
            <a:fld id="{464647AD-A1B2-47B5-9CCD-A6C879E6AE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63401"/>
      </p:ext>
    </p:extLst>
  </p:cSld>
  <p:clrMapOvr>
    <a:masterClrMapping/>
  </p:clrMapOvr>
  <p:transition advTm="5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transparent kids" preserve="1">
  <p:cSld name="1_Blank - Small transparent kids"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38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transparent kids" preserve="1" userDrawn="1">
  <p:cSld name="1_Blank - Small transparent kids"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Google Shape;19;p5">
            <a:extLst>
              <a:ext uri="{FF2B5EF4-FFF2-40B4-BE49-F238E27FC236}">
                <a16:creationId xmlns:a16="http://schemas.microsoft.com/office/drawing/2014/main" id="{19371EBE-3480-FD24-8059-C346AB5E42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2644" y="158897"/>
            <a:ext cx="7861740" cy="6415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20;p5">
            <a:extLst>
              <a:ext uri="{FF2B5EF4-FFF2-40B4-BE49-F238E27FC236}">
                <a16:creationId xmlns:a16="http://schemas.microsoft.com/office/drawing/2014/main" id="{B53ECD3E-0461-D191-28F7-06BBFB6B8B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2644" y="871264"/>
            <a:ext cx="7861740" cy="40215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 sz="3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711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DEBD-CABB-4834-BB03-20D02363EF9B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64C-1B4C-4902-A4FA-6501EAA6B0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74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2508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extLst/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06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935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50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013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ora"/>
              <a:buChar char="✦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ra"/>
              <a:buChar char="✧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FFFF00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2643758"/>
            <a:ext cx="396000" cy="249974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0" y="1491630"/>
            <a:ext cx="396000" cy="115212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627534"/>
            <a:ext cx="396000" cy="864096"/>
          </a:xfrm>
          <a:prstGeom prst="rect">
            <a:avLst/>
          </a:prstGeom>
          <a:solidFill>
            <a:srgbClr val="00ADDC">
              <a:alpha val="67059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0" y="0"/>
            <a:ext cx="396000" cy="62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085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0210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dirty="0"/>
              <a:t>我的價值觀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070542"/>
            <a:ext cx="7772400" cy="3429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500" dirty="0"/>
              <a:t>家人和樂</a:t>
            </a:r>
            <a:endParaRPr lang="en-US" altLang="zh-TW" sz="3500" dirty="0"/>
          </a:p>
          <a:p>
            <a:pPr eaLnBrk="1" hangingPunct="1"/>
            <a:r>
              <a:rPr lang="zh-TW" altLang="en-US" sz="3500" dirty="0"/>
              <a:t>運動強身健康</a:t>
            </a:r>
            <a:endParaRPr lang="en-US" altLang="zh-TW" sz="3500" dirty="0"/>
          </a:p>
          <a:p>
            <a:pPr eaLnBrk="1" hangingPunct="1"/>
            <a:r>
              <a:rPr lang="zh-TW" altLang="en-US" sz="3500" dirty="0"/>
              <a:t>財務健全</a:t>
            </a:r>
            <a:endParaRPr lang="en-US" altLang="zh-TW" sz="3500" dirty="0"/>
          </a:p>
          <a:p>
            <a:pPr eaLnBrk="1" hangingPunct="1"/>
            <a:r>
              <a:rPr lang="zh-TW" altLang="en-US" sz="3500" dirty="0"/>
              <a:t>修福修慧的人生</a:t>
            </a:r>
            <a:endParaRPr lang="en-US" altLang="zh-TW" sz="3500" dirty="0"/>
          </a:p>
          <a:p>
            <a:pPr eaLnBrk="1" hangingPunct="1"/>
            <a:r>
              <a:rPr lang="zh-TW" altLang="en-US" sz="3500" dirty="0"/>
              <a:t>利益社會</a:t>
            </a:r>
            <a:endParaRPr lang="en-US" altLang="zh-TW" sz="3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8565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zh-TW" dirty="0"/>
              <a:t>1. </a:t>
            </a:r>
            <a:r>
              <a:rPr lang="zh-TW" altLang="en-US" dirty="0"/>
              <a:t>家人和樂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121912"/>
            <a:ext cx="7772400" cy="3429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500" dirty="0"/>
              <a:t>培養家人間融洽的互動，重視家人、父母、弟妹之間的美好聯繫</a:t>
            </a:r>
            <a:r>
              <a:rPr lang="en-US" altLang="zh-TW" sz="3500" dirty="0"/>
              <a:t>;</a:t>
            </a:r>
            <a:r>
              <a:rPr lang="zh-TW" altLang="en-US" sz="3500" dirty="0"/>
              <a:t> 家人們都能幸福喜樂、知足感恩、善解包容。</a:t>
            </a:r>
            <a:endParaRPr lang="en-US" altLang="zh-TW" sz="3500" dirty="0"/>
          </a:p>
          <a:p>
            <a:pPr eaLnBrk="1" hangingPunct="1"/>
            <a:r>
              <a:rPr lang="zh-TW" altLang="en-US" sz="3500" dirty="0"/>
              <a:t>父母年邁，身體欠佳，身為他們的兒女，我們都盡心盡力的陪伴他們，將他們照顧得很周全。</a:t>
            </a:r>
            <a:endParaRPr lang="en-US" altLang="zh-TW" sz="3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96786" y="11318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zh-TW" dirty="0"/>
              <a:t>2. </a:t>
            </a:r>
            <a:r>
              <a:rPr lang="zh-TW" altLang="en-US" dirty="0"/>
              <a:t>運動提昇身、心、靈健全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96786" y="798980"/>
            <a:ext cx="8369190" cy="342900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3200" dirty="0"/>
              <a:t>身心靈健全，運動是不二法門，練習超慢跑。</a:t>
            </a:r>
            <a:endParaRPr lang="en-US" altLang="zh-TW" sz="3200" dirty="0"/>
          </a:p>
          <a:p>
            <a:pPr eaLnBrk="1" hangingPunct="1"/>
            <a:r>
              <a:rPr lang="zh-TW" altLang="en-US" sz="3200" dirty="0"/>
              <a:t>要有健康的餘命，就要常運動，赤腳走在鄉間小石子路上，“痛快”這種刺激，真的讓人全身舒暢不已。</a:t>
            </a:r>
            <a:endParaRPr lang="en-US" altLang="zh-TW" sz="3200" dirty="0"/>
          </a:p>
          <a:p>
            <a:pPr eaLnBrk="1" hangingPunct="1"/>
            <a:r>
              <a:rPr lang="zh-TW" altLang="en-US" sz="3200" dirty="0"/>
              <a:t>散步，拉筋伸展的運動，很適合自己的身體狀況。</a:t>
            </a:r>
            <a:endParaRPr lang="en-US" altLang="zh-TW" sz="3200" dirty="0"/>
          </a:p>
          <a:p>
            <a:pPr eaLnBrk="1" hangingPunct="1"/>
            <a:r>
              <a:rPr lang="zh-TW" altLang="en-US" sz="3200" dirty="0"/>
              <a:t>常常保持正向的心念，讓自己的心靈穩定，每天都快樂。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01020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8865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zh-TW" dirty="0"/>
              <a:t>3. </a:t>
            </a:r>
            <a:r>
              <a:rPr lang="zh-TW" altLang="en-US" dirty="0"/>
              <a:t>財務穩定健全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152735"/>
            <a:ext cx="7772400" cy="3429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zh-TW" altLang="en-US" sz="3600" dirty="0"/>
              <a:t>錢不是萬能，沒有錢萬萬不能。</a:t>
            </a:r>
            <a:endParaRPr lang="en-US" altLang="zh-TW" sz="3600" dirty="0"/>
          </a:p>
          <a:p>
            <a:pPr eaLnBrk="1" hangingPunct="1"/>
            <a:r>
              <a:rPr lang="zh-TW" altLang="en-US" sz="3600" dirty="0"/>
              <a:t>財務收支穩定平衡，不投資自己不懂的項目，不投機。勿貪念，不買彩券類，勤儉守成。</a:t>
            </a:r>
            <a:endParaRPr lang="en-US" altLang="zh-TW" sz="3600" dirty="0"/>
          </a:p>
          <a:p>
            <a:pPr eaLnBrk="1" hangingPunct="1"/>
            <a:r>
              <a:rPr lang="zh-TW" altLang="en-US" sz="3600" dirty="0"/>
              <a:t>養成儲蓄，投資習慣，不透支財務，生活簡約。</a:t>
            </a:r>
            <a:endParaRPr lang="en-US" altLang="zh-TW" sz="3600" dirty="0"/>
          </a:p>
          <a:p>
            <a:pPr eaLnBrk="1" hangingPunct="1"/>
            <a:r>
              <a:rPr lang="zh-TW" altLang="en-US" sz="3600" dirty="0"/>
              <a:t>建立記帳方式，以利收支平衡。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56536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31" y="103747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dirty="0"/>
              <a:t>４</a:t>
            </a:r>
            <a:r>
              <a:rPr lang="en-US" altLang="zh-TW" dirty="0"/>
              <a:t>. </a:t>
            </a:r>
            <a:r>
              <a:rPr lang="zh-TW" altLang="en-US" dirty="0"/>
              <a:t>修福修慧的人生</a:t>
            </a:r>
            <a:br>
              <a:rPr lang="en-US" altLang="zh-TW" dirty="0"/>
            </a:br>
            <a:br>
              <a:rPr lang="en-US" altLang="zh-TW" dirty="0"/>
            </a:br>
            <a:endParaRPr lang="zh-TW" altLang="en-US" dirty="0"/>
          </a:p>
        </p:txBody>
      </p:sp>
      <p:sp>
        <p:nvSpPr>
          <p:cNvPr id="1382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711593"/>
            <a:ext cx="7772400" cy="342900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2800" dirty="0"/>
              <a:t>透過書籍，多媒體，善知識的學習，提昇智慧。</a:t>
            </a:r>
            <a:endParaRPr lang="en-US" altLang="zh-TW" sz="2800" dirty="0"/>
          </a:p>
          <a:p>
            <a:pPr eaLnBrk="1" hangingPunct="1"/>
            <a:r>
              <a:rPr lang="zh-TW" altLang="en-US" sz="2800" dirty="0"/>
              <a:t>聞法，聽上人的法。</a:t>
            </a:r>
            <a:endParaRPr lang="en-US" altLang="zh-TW" sz="2800" dirty="0"/>
          </a:p>
          <a:p>
            <a:pPr eaLnBrk="1" hangingPunct="1"/>
            <a:r>
              <a:rPr lang="zh-TW" altLang="en-US" sz="2800" dirty="0"/>
              <a:t>藉由探索教育課程的學習，自覺覺他，利人利己。</a:t>
            </a:r>
            <a:endParaRPr lang="en-US" altLang="zh-TW" sz="2800" dirty="0"/>
          </a:p>
          <a:p>
            <a:pPr eaLnBrk="1" hangingPunct="1"/>
            <a:r>
              <a:rPr lang="zh-TW" altLang="en-US" sz="2800" dirty="0"/>
              <a:t>常看大愛台的節目提昇生命的深度，寬度，廣度。</a:t>
            </a:r>
            <a:endParaRPr lang="en-US" altLang="zh-TW" sz="2800" dirty="0"/>
          </a:p>
          <a:p>
            <a:pPr eaLnBrk="1" hangingPunct="1"/>
            <a:r>
              <a:rPr lang="zh-TW" altLang="en-US" sz="2800" dirty="0"/>
              <a:t>善知識是本活字典，多接近能讓自己精進中有解有證。</a:t>
            </a:r>
            <a:endParaRPr lang="en-US" altLang="zh-TW" sz="2800" dirty="0"/>
          </a:p>
          <a:p>
            <a:pPr eaLnBrk="1" hangingPunct="1"/>
            <a:r>
              <a:rPr lang="zh-TW" altLang="en-US" sz="2800" dirty="0"/>
              <a:t>愛護地球，做環保</a:t>
            </a:r>
            <a:r>
              <a:rPr lang="en-US" altLang="zh-TW" sz="2800" dirty="0"/>
              <a:t>;</a:t>
            </a:r>
            <a:r>
              <a:rPr lang="zh-TW" altLang="en-US" sz="2800" dirty="0"/>
              <a:t>醫療志工體驗人生無常。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9970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9936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zh-TW" dirty="0"/>
              <a:t>5. </a:t>
            </a:r>
            <a:r>
              <a:rPr lang="zh-TW" altLang="en-US" dirty="0"/>
              <a:t>利益社會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799" y="1111639"/>
            <a:ext cx="8134519" cy="3429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500" dirty="0"/>
              <a:t>做志工、多承擔、付出無所求</a:t>
            </a:r>
            <a:r>
              <a:rPr lang="en-US" altLang="zh-TW" sz="3500" dirty="0"/>
              <a:t>;</a:t>
            </a:r>
            <a:r>
              <a:rPr lang="zh-TW" altLang="en-US" sz="3500" dirty="0"/>
              <a:t>自利利他，進而祥和社會。</a:t>
            </a:r>
            <a:endParaRPr lang="en-US" altLang="zh-TW" sz="3500" dirty="0"/>
          </a:p>
          <a:p>
            <a:pPr eaLnBrk="1" hangingPunct="1"/>
            <a:r>
              <a:rPr lang="zh-TW" altLang="en-US" sz="3500" dirty="0"/>
              <a:t>日日行善、多財施、勤分享，募心募愛，啟發他人的善心善念，善的循環</a:t>
            </a:r>
            <a:r>
              <a:rPr lang="en-US" altLang="zh-TW" sz="3500" dirty="0"/>
              <a:t>;</a:t>
            </a:r>
            <a:r>
              <a:rPr lang="zh-TW" altLang="en-US" sz="3500" dirty="0"/>
              <a:t>善與愛讓社會更祥和。</a:t>
            </a:r>
            <a:endParaRPr lang="en-US" altLang="zh-TW" sz="3500" dirty="0"/>
          </a:p>
        </p:txBody>
      </p:sp>
    </p:spTree>
    <p:extLst>
      <p:ext uri="{BB962C8B-B14F-4D97-AF65-F5344CB8AC3E}">
        <p14:creationId xmlns:p14="http://schemas.microsoft.com/office/powerpoint/2010/main" val="52297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811659" y="250484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dirty="0"/>
              <a:t>我的使命宣言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11659" y="1224654"/>
            <a:ext cx="7772400" cy="3429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500" dirty="0"/>
              <a:t>父母養我小</a:t>
            </a:r>
            <a:r>
              <a:rPr lang="en-US" altLang="zh-TW" sz="3500" dirty="0"/>
              <a:t>; </a:t>
            </a:r>
            <a:r>
              <a:rPr lang="zh-TW" altLang="en-US" sz="3500" dirty="0"/>
              <a:t>我養父母老。</a:t>
            </a:r>
            <a:endParaRPr lang="en-US" altLang="zh-TW" sz="3500" dirty="0"/>
          </a:p>
          <a:p>
            <a:pPr eaLnBrk="1" hangingPunct="1"/>
            <a:r>
              <a:rPr lang="zh-TW" altLang="en-US" sz="3500" dirty="0"/>
              <a:t>接引家人共行菩薩道。</a:t>
            </a:r>
            <a:endParaRPr lang="en-US" altLang="zh-TW" sz="3500" dirty="0"/>
          </a:p>
          <a:p>
            <a:pPr eaLnBrk="1" hangingPunct="1"/>
            <a:r>
              <a:rPr lang="zh-TW" altLang="en-US" sz="3500" dirty="0"/>
              <a:t>關懷法親家人。</a:t>
            </a:r>
            <a:endParaRPr lang="en-US" altLang="zh-TW" sz="3500" dirty="0"/>
          </a:p>
          <a:p>
            <a:pPr eaLnBrk="1" hangingPunct="1"/>
            <a:r>
              <a:rPr lang="zh-TW" altLang="en-US" sz="3500" dirty="0"/>
              <a:t>聞法精進</a:t>
            </a:r>
            <a:r>
              <a:rPr lang="en-US" altLang="zh-TW" sz="3500" dirty="0"/>
              <a:t>; </a:t>
            </a:r>
            <a:r>
              <a:rPr lang="zh-TW" altLang="en-US" sz="3500" dirty="0"/>
              <a:t>日日力行。</a:t>
            </a:r>
            <a:endParaRPr lang="en-US" altLang="zh-TW" sz="3500" dirty="0"/>
          </a:p>
          <a:p>
            <a:pPr eaLnBrk="1" hangingPunct="1"/>
            <a:r>
              <a:rPr lang="zh-TW" altLang="en-US" sz="3500" dirty="0"/>
              <a:t>愛 上人所愛</a:t>
            </a:r>
            <a:r>
              <a:rPr lang="en-US" altLang="zh-TW" sz="3500" dirty="0"/>
              <a:t>; </a:t>
            </a:r>
            <a:r>
              <a:rPr lang="zh-TW" altLang="en-US" sz="3500" dirty="0"/>
              <a:t>做 上人所做。</a:t>
            </a:r>
            <a:endParaRPr lang="en-US" altLang="zh-TW" sz="3500" dirty="0"/>
          </a:p>
          <a:p>
            <a:pPr marL="68580" indent="0" eaLnBrk="1" hangingPunct="1">
              <a:buNone/>
            </a:pPr>
            <a:endParaRPr lang="en-US" altLang="zh-TW" sz="3500" dirty="0"/>
          </a:p>
        </p:txBody>
      </p:sp>
    </p:spTree>
    <p:extLst>
      <p:ext uri="{BB962C8B-B14F-4D97-AF65-F5344CB8AC3E}">
        <p14:creationId xmlns:p14="http://schemas.microsoft.com/office/powerpoint/2010/main" val="176634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4E4BE-BC68-E439-358A-12E7EF120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DFBF69F1-F1EF-0EC9-C422-4F61EE7B742D}"/>
              </a:ext>
            </a:extLst>
          </p:cNvPr>
          <p:cNvSpPr txBox="1"/>
          <p:nvPr/>
        </p:nvSpPr>
        <p:spPr>
          <a:xfrm>
            <a:off x="866757" y="2006984"/>
            <a:ext cx="8687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8641">
              <a:buClrTx/>
              <a:defRPr/>
            </a:pPr>
            <a:r>
              <a:rPr lang="zh-TW" altLang="en-US" sz="5400" b="1" kern="1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雲林區 </a:t>
            </a:r>
            <a:r>
              <a:rPr lang="en-US" altLang="zh-TW" sz="5400" b="1" kern="1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5400" b="1" kern="1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陳素蘭感恩合十</a:t>
            </a:r>
          </a:p>
        </p:txBody>
      </p:sp>
    </p:spTree>
    <p:extLst>
      <p:ext uri="{BB962C8B-B14F-4D97-AF65-F5344CB8AC3E}">
        <p14:creationId xmlns:p14="http://schemas.microsoft.com/office/powerpoint/2010/main" val="17713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rabantio template">
  <a:themeElements>
    <a:clrScheme name="Custom 347">
      <a:dk1>
        <a:srgbClr val="FFFFFF"/>
      </a:dk1>
      <a:lt1>
        <a:srgbClr val="000000"/>
      </a:lt1>
      <a:dk2>
        <a:srgbClr val="D3D9DF"/>
      </a:dk2>
      <a:lt2>
        <a:srgbClr val="496175"/>
      </a:lt2>
      <a:accent1>
        <a:srgbClr val="1456BB"/>
      </a:accent1>
      <a:accent2>
        <a:srgbClr val="971D4D"/>
      </a:accent2>
      <a:accent3>
        <a:srgbClr val="C92126"/>
      </a:accent3>
      <a:accent4>
        <a:srgbClr val="E4682F"/>
      </a:accent4>
      <a:accent5>
        <a:srgbClr val="EEAD12"/>
      </a:accent5>
      <a:accent6>
        <a:srgbClr val="328EFF"/>
      </a:accent6>
      <a:hlink>
        <a:srgbClr val="7CAEF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5334</TotalTime>
  <Words>424</Words>
  <Application>Microsoft Macintosh PowerPoint</Application>
  <PresentationFormat>如螢幕大小 (16:9)</PresentationFormat>
  <Paragraphs>37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21" baseType="lpstr">
      <vt:lpstr>標楷體</vt:lpstr>
      <vt:lpstr>Wingdings 3</vt:lpstr>
      <vt:lpstr>Calibri</vt:lpstr>
      <vt:lpstr>Wingdings</vt:lpstr>
      <vt:lpstr>Microsoft YaHei</vt:lpstr>
      <vt:lpstr>Corbel</vt:lpstr>
      <vt:lpstr>Lora</vt:lpstr>
      <vt:lpstr>Wingdings 2</vt:lpstr>
      <vt:lpstr>微軟正黑體</vt:lpstr>
      <vt:lpstr>Arial</vt:lpstr>
      <vt:lpstr>Vidaloka</vt:lpstr>
      <vt:lpstr>Brabantio template</vt:lpstr>
      <vt:lpstr>地鐵</vt:lpstr>
      <vt:lpstr>我的價值觀</vt:lpstr>
      <vt:lpstr>1. 家人和樂</vt:lpstr>
      <vt:lpstr>2. 運動提昇身、心、靈健全</vt:lpstr>
      <vt:lpstr>3. 財務穩定健全</vt:lpstr>
      <vt:lpstr>４. 修福修慧的人生  </vt:lpstr>
      <vt:lpstr>5. 利益社會</vt:lpstr>
      <vt:lpstr>我的使命宣言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薰法安心 讀書會</dc:title>
  <cp:lastModifiedBy>Microsoft Office User</cp:lastModifiedBy>
  <cp:revision>5</cp:revision>
  <dcterms:modified xsi:type="dcterms:W3CDTF">2024-03-14T15:14:57Z</dcterms:modified>
</cp:coreProperties>
</file>