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88" r:id="rId3"/>
    <p:sldId id="289" r:id="rId4"/>
    <p:sldId id="256" r:id="rId5"/>
    <p:sldId id="290" r:id="rId6"/>
    <p:sldId id="325" r:id="rId7"/>
    <p:sldId id="293" r:id="rId8"/>
    <p:sldId id="265" r:id="rId9"/>
    <p:sldId id="292" r:id="rId10"/>
    <p:sldId id="294" r:id="rId11"/>
    <p:sldId id="295" r:id="rId12"/>
    <p:sldId id="330" r:id="rId13"/>
    <p:sldId id="296" r:id="rId14"/>
    <p:sldId id="291" r:id="rId15"/>
    <p:sldId id="302" r:id="rId16"/>
    <p:sldId id="300" r:id="rId17"/>
    <p:sldId id="327" r:id="rId18"/>
    <p:sldId id="328" r:id="rId19"/>
    <p:sldId id="304" r:id="rId20"/>
    <p:sldId id="306" r:id="rId21"/>
    <p:sldId id="308" r:id="rId22"/>
    <p:sldId id="309" r:id="rId23"/>
    <p:sldId id="310" r:id="rId24"/>
    <p:sldId id="313" r:id="rId25"/>
    <p:sldId id="311" r:id="rId26"/>
    <p:sldId id="312" r:id="rId27"/>
    <p:sldId id="314" r:id="rId28"/>
    <p:sldId id="315" r:id="rId29"/>
    <p:sldId id="301" r:id="rId30"/>
    <p:sldId id="329" r:id="rId31"/>
    <p:sldId id="316" r:id="rId32"/>
    <p:sldId id="305" r:id="rId33"/>
    <p:sldId id="319" r:id="rId34"/>
    <p:sldId id="326" r:id="rId35"/>
    <p:sldId id="317" r:id="rId36"/>
    <p:sldId id="320" r:id="rId37"/>
    <p:sldId id="321" r:id="rId38"/>
    <p:sldId id="323" r:id="rId39"/>
    <p:sldId id="287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3813" autoAdjust="0"/>
  </p:normalViewPr>
  <p:slideViewPr>
    <p:cSldViewPr snapToGrid="0">
      <p:cViewPr varScale="1">
        <p:scale>
          <a:sx n="67" d="100"/>
          <a:sy n="67" d="100"/>
        </p:scale>
        <p:origin x="4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96B0E-6883-4870-887C-29D7EF64AAB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30D49C0-5EAD-401C-9CC1-2186BB99E157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 序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DBA399-AA4A-446E-8C29-584B085E2D64}" type="parTrans" cxnId="{56AC5FB5-854B-46B7-B8F4-92645D0013E0}">
      <dgm:prSet/>
      <dgm:spPr/>
      <dgm:t>
        <a:bodyPr/>
        <a:lstStyle/>
        <a:p>
          <a:endParaRPr lang="zh-TW" altLang="en-US"/>
        </a:p>
      </dgm:t>
    </dgm:pt>
    <dgm:pt modelId="{4529EF9E-AA6B-4A12-A239-EEB2188BEB6D}" type="sibTrans" cxnId="{56AC5FB5-854B-46B7-B8F4-92645D0013E0}">
      <dgm:prSet/>
      <dgm:spPr/>
      <dgm:t>
        <a:bodyPr/>
        <a:lstStyle/>
        <a:p>
          <a:endParaRPr lang="zh-TW" altLang="en-US"/>
        </a:p>
      </dgm:t>
    </dgm:pt>
    <dgm:pt modelId="{8C7BC9ED-101B-4098-B371-DF58CD1A569F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別 序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DCC04C-9871-439D-A6AA-E3FF78BAE231}" type="parTrans" cxnId="{C622E641-F916-45F3-A79E-F7D62E37028A}">
      <dgm:prSet/>
      <dgm:spPr/>
      <dgm:t>
        <a:bodyPr/>
        <a:lstStyle/>
        <a:p>
          <a:endParaRPr lang="zh-TW" altLang="en-US"/>
        </a:p>
      </dgm:t>
    </dgm:pt>
    <dgm:pt modelId="{F959A8C3-04A8-4C14-9EE2-8E28E325FD7D}" type="sibTrans" cxnId="{C622E641-F916-45F3-A79E-F7D62E37028A}">
      <dgm:prSet/>
      <dgm:spPr/>
      <dgm:t>
        <a:bodyPr/>
        <a:lstStyle/>
        <a:p>
          <a:endParaRPr lang="zh-TW" altLang="en-US"/>
        </a:p>
      </dgm:t>
    </dgm:pt>
    <dgm:pt modelId="{3329A012-38DD-4314-A175-38ECA00671DD}" type="pres">
      <dgm:prSet presAssocID="{5EB96B0E-6883-4870-887C-29D7EF64AAB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A36FD4-DC9A-497F-A53D-49070A783779}" type="pres">
      <dgm:prSet presAssocID="{5EB96B0E-6883-4870-887C-29D7EF64AAB8}" presName="ribbon" presStyleLbl="node1" presStyleIdx="0" presStyleCnt="1"/>
      <dgm:spPr/>
    </dgm:pt>
    <dgm:pt modelId="{C74311C9-2125-4591-AD49-9C2718100146}" type="pres">
      <dgm:prSet presAssocID="{5EB96B0E-6883-4870-887C-29D7EF64AAB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49AFA-61CF-44FB-84F2-27159A881E32}" type="pres">
      <dgm:prSet presAssocID="{5EB96B0E-6883-4870-887C-29D7EF64AAB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AC5FB5-854B-46B7-B8F4-92645D0013E0}" srcId="{5EB96B0E-6883-4870-887C-29D7EF64AAB8}" destId="{730D49C0-5EAD-401C-9CC1-2186BB99E157}" srcOrd="0" destOrd="0" parTransId="{F6DBA399-AA4A-446E-8C29-584B085E2D64}" sibTransId="{4529EF9E-AA6B-4A12-A239-EEB2188BEB6D}"/>
    <dgm:cxn modelId="{432BC3CD-FE60-40B3-8135-2D191A307BE5}" type="presOf" srcId="{8C7BC9ED-101B-4098-B371-DF58CD1A569F}" destId="{32B49AFA-61CF-44FB-84F2-27159A881E32}" srcOrd="0" destOrd="0" presId="urn:microsoft.com/office/officeart/2005/8/layout/arrow6"/>
    <dgm:cxn modelId="{C622E641-F916-45F3-A79E-F7D62E37028A}" srcId="{5EB96B0E-6883-4870-887C-29D7EF64AAB8}" destId="{8C7BC9ED-101B-4098-B371-DF58CD1A569F}" srcOrd="1" destOrd="0" parTransId="{89DCC04C-9871-439D-A6AA-E3FF78BAE231}" sibTransId="{F959A8C3-04A8-4C14-9EE2-8E28E325FD7D}"/>
    <dgm:cxn modelId="{35E652EC-88B6-4C44-958A-81A6A882F4F5}" type="presOf" srcId="{730D49C0-5EAD-401C-9CC1-2186BB99E157}" destId="{C74311C9-2125-4591-AD49-9C2718100146}" srcOrd="0" destOrd="0" presId="urn:microsoft.com/office/officeart/2005/8/layout/arrow6"/>
    <dgm:cxn modelId="{09EC43B5-7CB2-46B0-8A3D-1192FD4239F5}" type="presOf" srcId="{5EB96B0E-6883-4870-887C-29D7EF64AAB8}" destId="{3329A012-38DD-4314-A175-38ECA00671DD}" srcOrd="0" destOrd="0" presId="urn:microsoft.com/office/officeart/2005/8/layout/arrow6"/>
    <dgm:cxn modelId="{8A985DEA-3D90-4EED-A3BF-FF0135F1938A}" type="presParOf" srcId="{3329A012-38DD-4314-A175-38ECA00671DD}" destId="{DDA36FD4-DC9A-497F-A53D-49070A783779}" srcOrd="0" destOrd="0" presId="urn:microsoft.com/office/officeart/2005/8/layout/arrow6"/>
    <dgm:cxn modelId="{FB2B429F-AE15-4DEC-8C67-9EC6B6DA63A2}" type="presParOf" srcId="{3329A012-38DD-4314-A175-38ECA00671DD}" destId="{C74311C9-2125-4591-AD49-9C2718100146}" srcOrd="1" destOrd="0" presId="urn:microsoft.com/office/officeart/2005/8/layout/arrow6"/>
    <dgm:cxn modelId="{BEA0B3AD-93B1-4448-85C9-BF8D211A1C01}" type="presParOf" srcId="{3329A012-38DD-4314-A175-38ECA00671DD}" destId="{32B49AFA-61CF-44FB-84F2-27159A881E3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DF08F-5F6B-45A8-8642-AF697D7919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2ACDFC-BBF4-4C90-9B0B-B3EF40FD628D}">
      <dgm:prSet phldrT="[文字]" custT="1"/>
      <dgm:spPr>
        <a:solidFill>
          <a:srgbClr val="002060"/>
        </a:solidFill>
        <a:ln>
          <a:noFill/>
        </a:ln>
      </dgm:spPr>
      <dgm:t>
        <a:bodyPr vert="vert"/>
        <a:lstStyle/>
        <a:p>
          <a:r>
            <a:rPr lang="zh-TW" altLang="en-US" sz="80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通 序</a:t>
          </a:r>
          <a:endParaRPr lang="zh-TW" altLang="en-US" sz="80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E08981-8A24-4ACE-81D8-F6520C7F52E1}" type="parTrans" cxnId="{C105AA39-4CAB-4DCC-BCB8-0AF96AE33A9D}">
      <dgm:prSet/>
      <dgm:spPr/>
      <dgm:t>
        <a:bodyPr/>
        <a:lstStyle/>
        <a:p>
          <a:endParaRPr lang="zh-TW" altLang="en-US"/>
        </a:p>
      </dgm:t>
    </dgm:pt>
    <dgm:pt modelId="{FC1046AB-9A20-4A05-BDD0-12B66F48F5B8}" type="sibTrans" cxnId="{C105AA39-4CAB-4DCC-BCB8-0AF96AE33A9D}">
      <dgm:prSet/>
      <dgm:spPr/>
      <dgm:t>
        <a:bodyPr/>
        <a:lstStyle/>
        <a:p>
          <a:endParaRPr lang="zh-TW" altLang="en-US"/>
        </a:p>
      </dgm:t>
    </dgm:pt>
    <dgm:pt modelId="{86591748-ED9C-4384-871B-56828645D7EA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序成就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580A6F-8351-46AE-A8FA-C96D5EBDF413}" type="parTrans" cxnId="{A59CB23C-1589-4995-B9CF-57D6550C115B}">
      <dgm:prSet/>
      <dgm:spPr/>
      <dgm:t>
        <a:bodyPr/>
        <a:lstStyle/>
        <a:p>
          <a:endParaRPr lang="zh-TW" altLang="en-US"/>
        </a:p>
      </dgm:t>
    </dgm:pt>
    <dgm:pt modelId="{8FB9B1A2-B4FC-49D0-9D13-BE1DDE82773F}" type="sibTrans" cxnId="{A59CB23C-1589-4995-B9CF-57D6550C115B}">
      <dgm:prSet/>
      <dgm:spPr/>
      <dgm:t>
        <a:bodyPr/>
        <a:lstStyle/>
        <a:p>
          <a:endParaRPr lang="zh-TW" altLang="en-US"/>
        </a:p>
      </dgm:t>
    </dgm:pt>
    <dgm:pt modelId="{E020023E-2ADD-4D1C-8B47-133EA71EBA99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衆成就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D23786-8EA2-44A2-B8EC-997B064702B0}" type="parTrans" cxnId="{049CF3DF-AB78-4248-9585-C49EA0407CD6}">
      <dgm:prSet/>
      <dgm:spPr/>
      <dgm:t>
        <a:bodyPr/>
        <a:lstStyle/>
        <a:p>
          <a:endParaRPr lang="zh-TW" altLang="en-US"/>
        </a:p>
      </dgm:t>
    </dgm:pt>
    <dgm:pt modelId="{BA0DE0E9-51AA-455C-A069-5EC668F3D7BE}" type="sibTrans" cxnId="{049CF3DF-AB78-4248-9585-C49EA0407CD6}">
      <dgm:prSet/>
      <dgm:spPr/>
      <dgm:t>
        <a:bodyPr/>
        <a:lstStyle/>
        <a:p>
          <a:endParaRPr lang="zh-TW" altLang="en-US"/>
        </a:p>
      </dgm:t>
    </dgm:pt>
    <dgm:pt modelId="{A5FAC1AA-CC80-40E9-BE8C-41F1E8B58D50}" type="pres">
      <dgm:prSet presAssocID="{7C3DF08F-5F6B-45A8-8642-AF697D7919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4F33F5-B265-4D60-B81C-D823D971BFDE}" type="pres">
      <dgm:prSet presAssocID="{062ACDFC-BBF4-4C90-9B0B-B3EF40FD628D}" presName="root1" presStyleCnt="0"/>
      <dgm:spPr/>
    </dgm:pt>
    <dgm:pt modelId="{6899FA7E-8A80-4BE2-A38C-C83AB3BA8FA1}" type="pres">
      <dgm:prSet presAssocID="{062ACDFC-BBF4-4C90-9B0B-B3EF40FD628D}" presName="LevelOneTextNode" presStyleLbl="node0" presStyleIdx="0" presStyleCnt="1" custScaleX="580386" custLinFactX="-100000" custLinFactNeighborX="-119640" custLinFactNeighborY="-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1D86A0C-9F15-48F0-AFFE-D5B271AABCBD}" type="pres">
      <dgm:prSet presAssocID="{062ACDFC-BBF4-4C90-9B0B-B3EF40FD628D}" presName="level2hierChild" presStyleCnt="0"/>
      <dgm:spPr/>
    </dgm:pt>
    <dgm:pt modelId="{1205BBDB-BF42-44A5-BA6C-86580D29DBC2}" type="pres">
      <dgm:prSet presAssocID="{92580A6F-8351-46AE-A8FA-C96D5EBDF413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EEAA82E-DA9D-47CF-81E1-B8C1B907AE4A}" type="pres">
      <dgm:prSet presAssocID="{92580A6F-8351-46AE-A8FA-C96D5EBDF413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26A6A3E-A5FE-4D11-A7EF-776CE105E7F0}" type="pres">
      <dgm:prSet presAssocID="{86591748-ED9C-4384-871B-56828645D7EA}" presName="root2" presStyleCnt="0"/>
      <dgm:spPr/>
    </dgm:pt>
    <dgm:pt modelId="{12BAC8D9-25EB-4422-872E-AD93E37FAD92}" type="pres">
      <dgm:prSet presAssocID="{86591748-ED9C-4384-871B-56828645D7EA}" presName="LevelTwoTextNode" presStyleLbl="node2" presStyleIdx="0" presStyleCnt="2" custScaleX="156959" custScaleY="146844" custLinFactNeighborX="5773" custLinFactNeighborY="-673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E5420E-7DBC-46D4-B645-D393C97F9866}" type="pres">
      <dgm:prSet presAssocID="{86591748-ED9C-4384-871B-56828645D7EA}" presName="level3hierChild" presStyleCnt="0"/>
      <dgm:spPr/>
    </dgm:pt>
    <dgm:pt modelId="{41F21ABA-A7CB-4DDD-B9B2-A924E7784157}" type="pres">
      <dgm:prSet presAssocID="{3ED23786-8EA2-44A2-B8EC-997B064702B0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CFF937D-BA11-44EA-A469-7F56FF00910A}" type="pres">
      <dgm:prSet presAssocID="{3ED23786-8EA2-44A2-B8EC-997B064702B0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692E7F4-417B-47BF-944B-49A64265055E}" type="pres">
      <dgm:prSet presAssocID="{E020023E-2ADD-4D1C-8B47-133EA71EBA99}" presName="root2" presStyleCnt="0"/>
      <dgm:spPr/>
    </dgm:pt>
    <dgm:pt modelId="{B8A7F41D-5FFC-465C-988C-6ACD2E37ABCA}" type="pres">
      <dgm:prSet presAssocID="{E020023E-2ADD-4D1C-8B47-133EA71EBA99}" presName="LevelTwoTextNode" presStyleLbl="node2" presStyleIdx="1" presStyleCnt="2" custScaleX="160808" custScaleY="154101" custLinFactNeighborX="1924" custLinFactNeighborY="168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959E78-5DFC-4032-8B96-FB393075860F}" type="pres">
      <dgm:prSet presAssocID="{E020023E-2ADD-4D1C-8B47-133EA71EBA99}" presName="level3hierChild" presStyleCnt="0"/>
      <dgm:spPr/>
    </dgm:pt>
  </dgm:ptLst>
  <dgm:cxnLst>
    <dgm:cxn modelId="{84B7BDA6-53F6-487C-ABC2-173CE2D3874E}" type="presOf" srcId="{92580A6F-8351-46AE-A8FA-C96D5EBDF413}" destId="{1205BBDB-BF42-44A5-BA6C-86580D29DBC2}" srcOrd="0" destOrd="0" presId="urn:microsoft.com/office/officeart/2008/layout/HorizontalMultiLevelHierarchy"/>
    <dgm:cxn modelId="{44EBF98B-B503-4D88-B1F9-20ED1FA85929}" type="presOf" srcId="{3ED23786-8EA2-44A2-B8EC-997B064702B0}" destId="{41F21ABA-A7CB-4DDD-B9B2-A924E7784157}" srcOrd="0" destOrd="0" presId="urn:microsoft.com/office/officeart/2008/layout/HorizontalMultiLevelHierarchy"/>
    <dgm:cxn modelId="{C105AA39-4CAB-4DCC-BCB8-0AF96AE33A9D}" srcId="{7C3DF08F-5F6B-45A8-8642-AF697D791978}" destId="{062ACDFC-BBF4-4C90-9B0B-B3EF40FD628D}" srcOrd="0" destOrd="0" parTransId="{BCE08981-8A24-4ACE-81D8-F6520C7F52E1}" sibTransId="{FC1046AB-9A20-4A05-BDD0-12B66F48F5B8}"/>
    <dgm:cxn modelId="{049CF3DF-AB78-4248-9585-C49EA0407CD6}" srcId="{062ACDFC-BBF4-4C90-9B0B-B3EF40FD628D}" destId="{E020023E-2ADD-4D1C-8B47-133EA71EBA99}" srcOrd="1" destOrd="0" parTransId="{3ED23786-8EA2-44A2-B8EC-997B064702B0}" sibTransId="{BA0DE0E9-51AA-455C-A069-5EC668F3D7BE}"/>
    <dgm:cxn modelId="{5C8FE74E-2CCF-4B3B-9E35-3D3085D2D0AE}" type="presOf" srcId="{92580A6F-8351-46AE-A8FA-C96D5EBDF413}" destId="{FEEAA82E-DA9D-47CF-81E1-B8C1B907AE4A}" srcOrd="1" destOrd="0" presId="urn:microsoft.com/office/officeart/2008/layout/HorizontalMultiLevelHierarchy"/>
    <dgm:cxn modelId="{77161DBF-DC5F-4076-882F-2C572CEE79D0}" type="presOf" srcId="{7C3DF08F-5F6B-45A8-8642-AF697D791978}" destId="{A5FAC1AA-CC80-40E9-BE8C-41F1E8B58D50}" srcOrd="0" destOrd="0" presId="urn:microsoft.com/office/officeart/2008/layout/HorizontalMultiLevelHierarchy"/>
    <dgm:cxn modelId="{C4558B11-C77E-4E14-8228-AF59AAC6F318}" type="presOf" srcId="{86591748-ED9C-4384-871B-56828645D7EA}" destId="{12BAC8D9-25EB-4422-872E-AD93E37FAD92}" srcOrd="0" destOrd="0" presId="urn:microsoft.com/office/officeart/2008/layout/HorizontalMultiLevelHierarchy"/>
    <dgm:cxn modelId="{C6CBB911-57FE-4FF1-9860-B824B1D8AAB8}" type="presOf" srcId="{E020023E-2ADD-4D1C-8B47-133EA71EBA99}" destId="{B8A7F41D-5FFC-465C-988C-6ACD2E37ABCA}" srcOrd="0" destOrd="0" presId="urn:microsoft.com/office/officeart/2008/layout/HorizontalMultiLevelHierarchy"/>
    <dgm:cxn modelId="{A59CB23C-1589-4995-B9CF-57D6550C115B}" srcId="{062ACDFC-BBF4-4C90-9B0B-B3EF40FD628D}" destId="{86591748-ED9C-4384-871B-56828645D7EA}" srcOrd="0" destOrd="0" parTransId="{92580A6F-8351-46AE-A8FA-C96D5EBDF413}" sibTransId="{8FB9B1A2-B4FC-49D0-9D13-BE1DDE82773F}"/>
    <dgm:cxn modelId="{E4321AD0-D6A7-4AAE-AEAB-7F9342ABC1B0}" type="presOf" srcId="{3ED23786-8EA2-44A2-B8EC-997B064702B0}" destId="{ACFF937D-BA11-44EA-A469-7F56FF00910A}" srcOrd="1" destOrd="0" presId="urn:microsoft.com/office/officeart/2008/layout/HorizontalMultiLevelHierarchy"/>
    <dgm:cxn modelId="{39A6EA02-5535-4E0C-9666-4A91860EE86D}" type="presOf" srcId="{062ACDFC-BBF4-4C90-9B0B-B3EF40FD628D}" destId="{6899FA7E-8A80-4BE2-A38C-C83AB3BA8FA1}" srcOrd="0" destOrd="0" presId="urn:microsoft.com/office/officeart/2008/layout/HorizontalMultiLevelHierarchy"/>
    <dgm:cxn modelId="{52B4A900-D26A-4EC1-8BDD-D4A2E74C6F7D}" type="presParOf" srcId="{A5FAC1AA-CC80-40E9-BE8C-41F1E8B58D50}" destId="{694F33F5-B265-4D60-B81C-D823D971BFDE}" srcOrd="0" destOrd="0" presId="urn:microsoft.com/office/officeart/2008/layout/HorizontalMultiLevelHierarchy"/>
    <dgm:cxn modelId="{6FCE5A1C-7F43-40BB-BEA4-4D7353BE52C0}" type="presParOf" srcId="{694F33F5-B265-4D60-B81C-D823D971BFDE}" destId="{6899FA7E-8A80-4BE2-A38C-C83AB3BA8FA1}" srcOrd="0" destOrd="0" presId="urn:microsoft.com/office/officeart/2008/layout/HorizontalMultiLevelHierarchy"/>
    <dgm:cxn modelId="{2AD4FC4A-7C6E-4ABE-980E-1ECCB04FEB81}" type="presParOf" srcId="{694F33F5-B265-4D60-B81C-D823D971BFDE}" destId="{01D86A0C-9F15-48F0-AFFE-D5B271AABCBD}" srcOrd="1" destOrd="0" presId="urn:microsoft.com/office/officeart/2008/layout/HorizontalMultiLevelHierarchy"/>
    <dgm:cxn modelId="{08A1C792-FA84-4868-AC92-5B1AB0EB8356}" type="presParOf" srcId="{01D86A0C-9F15-48F0-AFFE-D5B271AABCBD}" destId="{1205BBDB-BF42-44A5-BA6C-86580D29DBC2}" srcOrd="0" destOrd="0" presId="urn:microsoft.com/office/officeart/2008/layout/HorizontalMultiLevelHierarchy"/>
    <dgm:cxn modelId="{4046E7D4-BFFD-4C2B-A659-8730FF1DA99C}" type="presParOf" srcId="{1205BBDB-BF42-44A5-BA6C-86580D29DBC2}" destId="{FEEAA82E-DA9D-47CF-81E1-B8C1B907AE4A}" srcOrd="0" destOrd="0" presId="urn:microsoft.com/office/officeart/2008/layout/HorizontalMultiLevelHierarchy"/>
    <dgm:cxn modelId="{AF85F6B3-AD32-4612-9918-83AA3BCE85C6}" type="presParOf" srcId="{01D86A0C-9F15-48F0-AFFE-D5B271AABCBD}" destId="{326A6A3E-A5FE-4D11-A7EF-776CE105E7F0}" srcOrd="1" destOrd="0" presId="urn:microsoft.com/office/officeart/2008/layout/HorizontalMultiLevelHierarchy"/>
    <dgm:cxn modelId="{0E04EA53-2E09-4BC9-9DF1-B809F5B9EC01}" type="presParOf" srcId="{326A6A3E-A5FE-4D11-A7EF-776CE105E7F0}" destId="{12BAC8D9-25EB-4422-872E-AD93E37FAD92}" srcOrd="0" destOrd="0" presId="urn:microsoft.com/office/officeart/2008/layout/HorizontalMultiLevelHierarchy"/>
    <dgm:cxn modelId="{9BE3CA60-A00D-40AC-B34E-7862C593FD54}" type="presParOf" srcId="{326A6A3E-A5FE-4D11-A7EF-776CE105E7F0}" destId="{0DE5420E-7DBC-46D4-B645-D393C97F9866}" srcOrd="1" destOrd="0" presId="urn:microsoft.com/office/officeart/2008/layout/HorizontalMultiLevelHierarchy"/>
    <dgm:cxn modelId="{66ED2A89-90EE-4FB4-B76D-BB481A0A635B}" type="presParOf" srcId="{01D86A0C-9F15-48F0-AFFE-D5B271AABCBD}" destId="{41F21ABA-A7CB-4DDD-B9B2-A924E7784157}" srcOrd="2" destOrd="0" presId="urn:microsoft.com/office/officeart/2008/layout/HorizontalMultiLevelHierarchy"/>
    <dgm:cxn modelId="{67D9DC3E-3662-4080-806A-13D9C7284E73}" type="presParOf" srcId="{41F21ABA-A7CB-4DDD-B9B2-A924E7784157}" destId="{ACFF937D-BA11-44EA-A469-7F56FF00910A}" srcOrd="0" destOrd="0" presId="urn:microsoft.com/office/officeart/2008/layout/HorizontalMultiLevelHierarchy"/>
    <dgm:cxn modelId="{60ACFAD3-9429-4183-8306-5C42B0E18ED8}" type="presParOf" srcId="{01D86A0C-9F15-48F0-AFFE-D5B271AABCBD}" destId="{1692E7F4-417B-47BF-944B-49A64265055E}" srcOrd="3" destOrd="0" presId="urn:microsoft.com/office/officeart/2008/layout/HorizontalMultiLevelHierarchy"/>
    <dgm:cxn modelId="{616CAF6E-95CB-45D2-9B90-BCC34D26BA78}" type="presParOf" srcId="{1692E7F4-417B-47BF-944B-49A64265055E}" destId="{B8A7F41D-5FFC-465C-988C-6ACD2E37ABCA}" srcOrd="0" destOrd="0" presId="urn:microsoft.com/office/officeart/2008/layout/HorizontalMultiLevelHierarchy"/>
    <dgm:cxn modelId="{833052CD-97E5-4093-8B4C-D5E8919C4796}" type="presParOf" srcId="{1692E7F4-417B-47BF-944B-49A64265055E}" destId="{8F959E78-5DFC-4032-8B96-FB39307586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070B6-0679-425F-A7FF-32DD46F5510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8E2206-1FF6-4E7A-894E-185EA7F06921}">
      <dgm:prSet phldrT="[文字]" custT="1"/>
      <dgm:spPr/>
      <dgm:t>
        <a:bodyPr/>
        <a:lstStyle/>
        <a:p>
          <a:r>
            <a:rPr lang="zh-TW" altLang="en-US" sz="6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別 序</a:t>
          </a:r>
          <a:endParaRPr lang="zh-TW" altLang="en-US" sz="6600" dirty="0">
            <a:solidFill>
              <a:schemeClr val="bg1"/>
            </a:solidFill>
          </a:endParaRPr>
        </a:p>
      </dgm:t>
    </dgm:pt>
    <dgm:pt modelId="{561A1B6E-C760-478A-82B8-26703FABE5D7}" type="parTrans" cxnId="{6D474339-F539-444F-AB75-1E2985C74A6B}">
      <dgm:prSet/>
      <dgm:spPr/>
      <dgm:t>
        <a:bodyPr/>
        <a:lstStyle/>
        <a:p>
          <a:endParaRPr lang="zh-TW" altLang="en-US"/>
        </a:p>
      </dgm:t>
    </dgm:pt>
    <dgm:pt modelId="{422D45FD-E641-42A1-A0B7-9EB7F5A100F4}" type="sibTrans" cxnId="{6D474339-F539-444F-AB75-1E2985C74A6B}">
      <dgm:prSet/>
      <dgm:spPr/>
      <dgm:t>
        <a:bodyPr/>
        <a:lstStyle/>
        <a:p>
          <a:endParaRPr lang="zh-TW" altLang="en-US"/>
        </a:p>
      </dgm:t>
    </dgm:pt>
    <dgm:pt modelId="{D6046854-0EE2-4310-886E-AAE24E55299D}">
      <dgm:prSet custT="1"/>
      <dgm:spPr/>
      <dgm:t>
        <a:bodyPr/>
        <a:lstStyle/>
        <a:p>
          <a:pPr algn="ctr"/>
          <a:r>
            <a:rPr lang="zh-TW" altLang="en-US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時成就</a:t>
          </a:r>
          <a:endParaRPr lang="en-US" altLang="zh-TW" sz="40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C13B32-42B8-4B4D-B9FD-8104972A3608}" type="parTrans" cxnId="{F8E86DD5-E0BC-463C-B72E-0097CAF4BBB1}">
      <dgm:prSet/>
      <dgm:spPr/>
      <dgm:t>
        <a:bodyPr/>
        <a:lstStyle/>
        <a:p>
          <a:endParaRPr lang="zh-TW" altLang="en-US"/>
        </a:p>
      </dgm:t>
    </dgm:pt>
    <dgm:pt modelId="{DAE3CBB5-E37F-4B16-8ABA-877170F60848}" type="sibTrans" cxnId="{F8E86DD5-E0BC-463C-B72E-0097CAF4BBB1}">
      <dgm:prSet/>
      <dgm:spPr/>
      <dgm:t>
        <a:bodyPr/>
        <a:lstStyle/>
        <a:p>
          <a:endParaRPr lang="zh-TW" altLang="en-US"/>
        </a:p>
      </dgm:t>
    </dgm:pt>
    <dgm:pt modelId="{E1B2849A-39DF-4BE2-B34B-81BF7C235685}">
      <dgm:prSet custT="1"/>
      <dgm:spPr/>
      <dgm:t>
        <a:bodyPr/>
        <a:lstStyle/>
        <a:p>
          <a:r>
            <a:rPr lang="zh-TW" altLang="en-US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隨順威儀住成就</a:t>
          </a:r>
          <a:endParaRPr lang="en-US" altLang="zh-TW" sz="44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3D108C-F90E-443C-8764-3D45A206D311}" type="parTrans" cxnId="{ABB0BCBB-F6A7-49EB-9AFD-F0039B3ED3A3}">
      <dgm:prSet/>
      <dgm:spPr/>
      <dgm:t>
        <a:bodyPr/>
        <a:lstStyle/>
        <a:p>
          <a:endParaRPr lang="zh-TW" altLang="en-US"/>
        </a:p>
      </dgm:t>
    </dgm:pt>
    <dgm:pt modelId="{FFD1562D-9770-41E2-BF03-49647C4FBF86}" type="sibTrans" cxnId="{ABB0BCBB-F6A7-49EB-9AFD-F0039B3ED3A3}">
      <dgm:prSet/>
      <dgm:spPr/>
      <dgm:t>
        <a:bodyPr/>
        <a:lstStyle/>
        <a:p>
          <a:endParaRPr lang="zh-TW" altLang="en-US"/>
        </a:p>
      </dgm:t>
    </dgm:pt>
    <dgm:pt modelId="{9496B30D-A38F-4EA7-8309-CE0415981673}">
      <dgm:prSet custT="1"/>
      <dgm:spPr/>
      <dgm:t>
        <a:bodyPr/>
        <a:lstStyle/>
        <a:p>
          <a:r>
            <a:rPr lang="zh-TW" altLang="en-US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依止說因成就</a:t>
          </a:r>
          <a:endParaRPr lang="en-US" altLang="zh-TW" sz="40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9432EE-5724-49BB-B9A4-06BC9C280E8A}" type="parTrans" cxnId="{39CE63B3-1D89-4524-A706-8AFDF6C99A1B}">
      <dgm:prSet/>
      <dgm:spPr/>
      <dgm:t>
        <a:bodyPr/>
        <a:lstStyle/>
        <a:p>
          <a:endParaRPr lang="zh-TW" altLang="en-US"/>
        </a:p>
      </dgm:t>
    </dgm:pt>
    <dgm:pt modelId="{283B61D9-2130-4590-B0D1-00E114E2990F}" type="sibTrans" cxnId="{39CE63B3-1D89-4524-A706-8AFDF6C99A1B}">
      <dgm:prSet/>
      <dgm:spPr/>
      <dgm:t>
        <a:bodyPr/>
        <a:lstStyle/>
        <a:p>
          <a:endParaRPr lang="zh-TW" altLang="en-US"/>
        </a:p>
      </dgm:t>
    </dgm:pt>
    <dgm:pt modelId="{E05FD96B-EB4B-4E10-9C91-7B148A62D2D5}">
      <dgm:prSet custT="1"/>
      <dgm:spPr/>
      <dgm:t>
        <a:bodyPr/>
        <a:lstStyle/>
        <a:p>
          <a:r>
            <a:rPr lang="zh-TW" altLang="en-US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大眾現前欲聞法成就</a:t>
          </a:r>
          <a:endParaRPr lang="en-US" altLang="zh-TW" sz="40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883704-543E-4857-BC3E-17022DCD634D}" type="parTrans" cxnId="{3E8945DF-9998-4526-BD91-DC768E090639}">
      <dgm:prSet/>
      <dgm:spPr/>
      <dgm:t>
        <a:bodyPr/>
        <a:lstStyle/>
        <a:p>
          <a:endParaRPr lang="zh-TW" altLang="en-US"/>
        </a:p>
      </dgm:t>
    </dgm:pt>
    <dgm:pt modelId="{7831EC96-7F69-4C67-8B67-ADEC2447DC33}" type="sibTrans" cxnId="{3E8945DF-9998-4526-BD91-DC768E090639}">
      <dgm:prSet/>
      <dgm:spPr/>
      <dgm:t>
        <a:bodyPr/>
        <a:lstStyle/>
        <a:p>
          <a:endParaRPr lang="zh-TW" altLang="en-US"/>
        </a:p>
      </dgm:t>
    </dgm:pt>
    <dgm:pt modelId="{207DED34-EEE9-4C04-9729-A76BB6FAB5A5}">
      <dgm:prSet custT="1"/>
      <dgm:spPr/>
      <dgm:t>
        <a:bodyPr/>
        <a:lstStyle/>
        <a:p>
          <a:r>
            <a:rPr lang="zh-TW" altLang="en-US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文殊師利答成就</a:t>
          </a:r>
          <a:endParaRPr lang="zh-TW" altLang="en-US" sz="40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5ABD8A-D07F-4059-B043-5AC0056CB00F}" type="parTrans" cxnId="{970433FB-5188-426E-88FE-7D142420906F}">
      <dgm:prSet/>
      <dgm:spPr/>
      <dgm:t>
        <a:bodyPr/>
        <a:lstStyle/>
        <a:p>
          <a:endParaRPr lang="zh-TW" altLang="en-US"/>
        </a:p>
      </dgm:t>
    </dgm:pt>
    <dgm:pt modelId="{0036DBFD-190A-42A3-896E-DB8BEE752673}" type="sibTrans" cxnId="{970433FB-5188-426E-88FE-7D142420906F}">
      <dgm:prSet/>
      <dgm:spPr/>
      <dgm:t>
        <a:bodyPr/>
        <a:lstStyle/>
        <a:p>
          <a:endParaRPr lang="zh-TW" altLang="en-US"/>
        </a:p>
      </dgm:t>
    </dgm:pt>
    <dgm:pt modelId="{9CF43149-1D31-4653-9025-70445AFC1A4D}" type="pres">
      <dgm:prSet presAssocID="{CAB070B6-0679-425F-A7FF-32DD46F551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CADEABE-8A4D-4513-98E9-89018B04F2A8}" type="pres">
      <dgm:prSet presAssocID="{EA8E2206-1FF6-4E7A-894E-185EA7F06921}" presName="hierRoot1" presStyleCnt="0">
        <dgm:presLayoutVars>
          <dgm:hierBranch val="init"/>
        </dgm:presLayoutVars>
      </dgm:prSet>
      <dgm:spPr/>
    </dgm:pt>
    <dgm:pt modelId="{87910397-58A8-441F-8D89-F836843DBF8F}" type="pres">
      <dgm:prSet presAssocID="{EA8E2206-1FF6-4E7A-894E-185EA7F06921}" presName="rootComposite1" presStyleCnt="0"/>
      <dgm:spPr/>
    </dgm:pt>
    <dgm:pt modelId="{FF17F06B-48F4-42E4-9B14-141A7BD69207}" type="pres">
      <dgm:prSet presAssocID="{EA8E2206-1FF6-4E7A-894E-185EA7F06921}" presName="rootText1" presStyleLbl="node0" presStyleIdx="0" presStyleCnt="1" custScaleX="153286" custScaleY="267438" custLinFactNeighborX="892" custLinFactNeighborY="-631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57DA7C2-4AD7-40E6-9784-E1CD30AE6BD1}" type="pres">
      <dgm:prSet presAssocID="{EA8E2206-1FF6-4E7A-894E-185EA7F06921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E03EE49D-CA59-4062-B222-2924EADEAC7D}" type="pres">
      <dgm:prSet presAssocID="{EA8E2206-1FF6-4E7A-894E-185EA7F06921}" presName="hierChild2" presStyleCnt="0"/>
      <dgm:spPr/>
    </dgm:pt>
    <dgm:pt modelId="{A864E129-7AA6-4C08-B9A4-F937B20F6BB9}" type="pres">
      <dgm:prSet presAssocID="{A2C13B32-42B8-4B4D-B9FD-8104972A3608}" presName="Name64" presStyleLbl="parChTrans1D2" presStyleIdx="0" presStyleCnt="5"/>
      <dgm:spPr/>
      <dgm:t>
        <a:bodyPr/>
        <a:lstStyle/>
        <a:p>
          <a:endParaRPr lang="zh-TW" altLang="en-US"/>
        </a:p>
      </dgm:t>
    </dgm:pt>
    <dgm:pt modelId="{5562D104-473D-4BAE-97C2-63A0B6886E78}" type="pres">
      <dgm:prSet presAssocID="{D6046854-0EE2-4310-886E-AAE24E55299D}" presName="hierRoot2" presStyleCnt="0">
        <dgm:presLayoutVars>
          <dgm:hierBranch val="init"/>
        </dgm:presLayoutVars>
      </dgm:prSet>
      <dgm:spPr/>
    </dgm:pt>
    <dgm:pt modelId="{50FE2E02-9833-44DF-BA03-E17F676F1BDC}" type="pres">
      <dgm:prSet presAssocID="{D6046854-0EE2-4310-886E-AAE24E55299D}" presName="rootComposite" presStyleCnt="0"/>
      <dgm:spPr/>
    </dgm:pt>
    <dgm:pt modelId="{BA0D0A94-58A1-424D-8BB2-C062DC4EE527}" type="pres">
      <dgm:prSet presAssocID="{D6046854-0EE2-4310-886E-AAE24E55299D}" presName="rootText" presStyleLbl="node2" presStyleIdx="0" presStyleCnt="5" custScaleX="222468" custScaleY="98583" custLinFactNeighborX="-1443" custLinFactNeighborY="-133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295389-EBAC-43CE-975E-08F727B60379}" type="pres">
      <dgm:prSet presAssocID="{D6046854-0EE2-4310-886E-AAE24E55299D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099EE9B7-3C5E-4B97-AF97-114182A112FD}" type="pres">
      <dgm:prSet presAssocID="{D6046854-0EE2-4310-886E-AAE24E55299D}" presName="hierChild4" presStyleCnt="0"/>
      <dgm:spPr/>
    </dgm:pt>
    <dgm:pt modelId="{F86887D2-D9A0-453F-8E9F-BBBA6630234A}" type="pres">
      <dgm:prSet presAssocID="{D6046854-0EE2-4310-886E-AAE24E55299D}" presName="hierChild5" presStyleCnt="0"/>
      <dgm:spPr/>
    </dgm:pt>
    <dgm:pt modelId="{CB7A6E83-6114-4CA5-94D7-1C60C2136B9F}" type="pres">
      <dgm:prSet presAssocID="{C23D108C-F90E-443C-8764-3D45A206D311}" presName="Name64" presStyleLbl="parChTrans1D2" presStyleIdx="1" presStyleCnt="5"/>
      <dgm:spPr/>
      <dgm:t>
        <a:bodyPr/>
        <a:lstStyle/>
        <a:p>
          <a:endParaRPr lang="zh-TW" altLang="en-US"/>
        </a:p>
      </dgm:t>
    </dgm:pt>
    <dgm:pt modelId="{D46A7212-AC48-4245-8768-5559F114A930}" type="pres">
      <dgm:prSet presAssocID="{E1B2849A-39DF-4BE2-B34B-81BF7C235685}" presName="hierRoot2" presStyleCnt="0">
        <dgm:presLayoutVars>
          <dgm:hierBranch val="init"/>
        </dgm:presLayoutVars>
      </dgm:prSet>
      <dgm:spPr/>
    </dgm:pt>
    <dgm:pt modelId="{C302C5B5-2827-4B90-BD51-919B339235EB}" type="pres">
      <dgm:prSet presAssocID="{E1B2849A-39DF-4BE2-B34B-81BF7C235685}" presName="rootComposite" presStyleCnt="0"/>
      <dgm:spPr/>
    </dgm:pt>
    <dgm:pt modelId="{0032D1F7-2666-4B34-9DEB-3ACAE170395C}" type="pres">
      <dgm:prSet presAssocID="{E1B2849A-39DF-4BE2-B34B-81BF7C235685}" presName="rootText" presStyleLbl="node2" presStyleIdx="1" presStyleCnt="5" custScaleX="223467" custScaleY="106395" custLinFactNeighborX="-827" custLinFactNeighborY="-361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EE09CC-F496-48D2-B9C7-72DC0FFF7BB2}" type="pres">
      <dgm:prSet presAssocID="{E1B2849A-39DF-4BE2-B34B-81BF7C235685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3E6BC183-0805-449D-940D-7DD1D4F9C9CB}" type="pres">
      <dgm:prSet presAssocID="{E1B2849A-39DF-4BE2-B34B-81BF7C235685}" presName="hierChild4" presStyleCnt="0"/>
      <dgm:spPr/>
    </dgm:pt>
    <dgm:pt modelId="{675FA72F-F6F0-4915-835F-C5ACD91C222E}" type="pres">
      <dgm:prSet presAssocID="{E1B2849A-39DF-4BE2-B34B-81BF7C235685}" presName="hierChild5" presStyleCnt="0"/>
      <dgm:spPr/>
    </dgm:pt>
    <dgm:pt modelId="{3B200AD1-D713-4457-A0E3-1B7A1F4F52DF}" type="pres">
      <dgm:prSet presAssocID="{659432EE-5724-49BB-B9A4-06BC9C280E8A}" presName="Name64" presStyleLbl="parChTrans1D2" presStyleIdx="2" presStyleCnt="5"/>
      <dgm:spPr/>
      <dgm:t>
        <a:bodyPr/>
        <a:lstStyle/>
        <a:p>
          <a:endParaRPr lang="zh-TW" altLang="en-US"/>
        </a:p>
      </dgm:t>
    </dgm:pt>
    <dgm:pt modelId="{EFF6610B-8978-4B7A-ABD5-3363818DBBBF}" type="pres">
      <dgm:prSet presAssocID="{9496B30D-A38F-4EA7-8309-CE0415981673}" presName="hierRoot2" presStyleCnt="0">
        <dgm:presLayoutVars>
          <dgm:hierBranch val="init"/>
        </dgm:presLayoutVars>
      </dgm:prSet>
      <dgm:spPr/>
    </dgm:pt>
    <dgm:pt modelId="{EAF9A96A-2680-44E3-BFBE-63F16FE75DEE}" type="pres">
      <dgm:prSet presAssocID="{9496B30D-A38F-4EA7-8309-CE0415981673}" presName="rootComposite" presStyleCnt="0"/>
      <dgm:spPr/>
    </dgm:pt>
    <dgm:pt modelId="{CAE16735-E23D-40AF-A852-C1E0DC151CF8}" type="pres">
      <dgm:prSet presAssocID="{9496B30D-A38F-4EA7-8309-CE0415981673}" presName="rootText" presStyleLbl="node2" presStyleIdx="2" presStyleCnt="5" custScaleX="222015" custLinFactNeighborX="-452" custLinFactNeighborY="-638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C2374E-0CFD-4143-B73D-F55FA0270194}" type="pres">
      <dgm:prSet presAssocID="{9496B30D-A38F-4EA7-8309-CE0415981673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6B72F3FA-7A21-48CD-80B2-72D8AA40F3E4}" type="pres">
      <dgm:prSet presAssocID="{9496B30D-A38F-4EA7-8309-CE0415981673}" presName="hierChild4" presStyleCnt="0"/>
      <dgm:spPr/>
    </dgm:pt>
    <dgm:pt modelId="{B3078E1B-1A17-4120-95CC-0CE3351B4EEC}" type="pres">
      <dgm:prSet presAssocID="{9496B30D-A38F-4EA7-8309-CE0415981673}" presName="hierChild5" presStyleCnt="0"/>
      <dgm:spPr/>
    </dgm:pt>
    <dgm:pt modelId="{3AE1A361-29BC-4A88-909A-7837DADE1BEA}" type="pres">
      <dgm:prSet presAssocID="{31883704-543E-4857-BC3E-17022DCD634D}" presName="Name64" presStyleLbl="parChTrans1D2" presStyleIdx="3" presStyleCnt="5"/>
      <dgm:spPr/>
      <dgm:t>
        <a:bodyPr/>
        <a:lstStyle/>
        <a:p>
          <a:endParaRPr lang="zh-TW" altLang="en-US"/>
        </a:p>
      </dgm:t>
    </dgm:pt>
    <dgm:pt modelId="{C3E94778-A5F7-40AF-B4EF-E6D45E61EE66}" type="pres">
      <dgm:prSet presAssocID="{E05FD96B-EB4B-4E10-9C91-7B148A62D2D5}" presName="hierRoot2" presStyleCnt="0">
        <dgm:presLayoutVars>
          <dgm:hierBranch val="init"/>
        </dgm:presLayoutVars>
      </dgm:prSet>
      <dgm:spPr/>
    </dgm:pt>
    <dgm:pt modelId="{95CD235D-56E1-41EC-ABA7-250C5103F1DB}" type="pres">
      <dgm:prSet presAssocID="{E05FD96B-EB4B-4E10-9C91-7B148A62D2D5}" presName="rootComposite" presStyleCnt="0"/>
      <dgm:spPr/>
    </dgm:pt>
    <dgm:pt modelId="{EE010B81-AD7D-44E0-9688-698387E0B89B}" type="pres">
      <dgm:prSet presAssocID="{E05FD96B-EB4B-4E10-9C91-7B148A62D2D5}" presName="rootText" presStyleLbl="node2" presStyleIdx="3" presStyleCnt="5" custScaleX="223532" custLinFactNeighborX="-353" custLinFactNeighborY="-897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0CE821-5709-4578-B308-6513EDD1D457}" type="pres">
      <dgm:prSet presAssocID="{E05FD96B-EB4B-4E10-9C91-7B148A62D2D5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EFA14A64-21E1-4CA8-89EC-056268EBF6EE}" type="pres">
      <dgm:prSet presAssocID="{E05FD96B-EB4B-4E10-9C91-7B148A62D2D5}" presName="hierChild4" presStyleCnt="0"/>
      <dgm:spPr/>
    </dgm:pt>
    <dgm:pt modelId="{11049AC4-1764-4DCF-97EF-ECE41A4BCD89}" type="pres">
      <dgm:prSet presAssocID="{E05FD96B-EB4B-4E10-9C91-7B148A62D2D5}" presName="hierChild5" presStyleCnt="0"/>
      <dgm:spPr/>
    </dgm:pt>
    <dgm:pt modelId="{FACF6EA8-4F17-4DF6-9551-3786B8225965}" type="pres">
      <dgm:prSet presAssocID="{B35ABD8A-D07F-4059-B043-5AC0056CB00F}" presName="Name64" presStyleLbl="parChTrans1D2" presStyleIdx="4" presStyleCnt="5"/>
      <dgm:spPr/>
      <dgm:t>
        <a:bodyPr/>
        <a:lstStyle/>
        <a:p>
          <a:endParaRPr lang="zh-TW" altLang="en-US"/>
        </a:p>
      </dgm:t>
    </dgm:pt>
    <dgm:pt modelId="{183269B5-1178-43B1-B293-2D732AB7AF7B}" type="pres">
      <dgm:prSet presAssocID="{207DED34-EEE9-4C04-9729-A76BB6FAB5A5}" presName="hierRoot2" presStyleCnt="0">
        <dgm:presLayoutVars>
          <dgm:hierBranch val="init"/>
        </dgm:presLayoutVars>
      </dgm:prSet>
      <dgm:spPr/>
    </dgm:pt>
    <dgm:pt modelId="{AA5AAD37-3FE7-4E67-B73B-4CA4C60DB8DC}" type="pres">
      <dgm:prSet presAssocID="{207DED34-EEE9-4C04-9729-A76BB6FAB5A5}" presName="rootComposite" presStyleCnt="0"/>
      <dgm:spPr/>
    </dgm:pt>
    <dgm:pt modelId="{EC8E9187-FED6-44DC-A491-109156F41FC8}" type="pres">
      <dgm:prSet presAssocID="{207DED34-EEE9-4C04-9729-A76BB6FAB5A5}" presName="rootText" presStyleLbl="node2" presStyleIdx="4" presStyleCnt="5" custScaleX="223397" custLinFactY="-12585" custLinFactNeighborX="-1123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C09FDF-4E92-4D68-98DE-7B70ED2AECB9}" type="pres">
      <dgm:prSet presAssocID="{207DED34-EEE9-4C04-9729-A76BB6FAB5A5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024B4120-DEA8-46E2-B5B0-95D0BEF6DDEB}" type="pres">
      <dgm:prSet presAssocID="{207DED34-EEE9-4C04-9729-A76BB6FAB5A5}" presName="hierChild4" presStyleCnt="0"/>
      <dgm:spPr/>
    </dgm:pt>
    <dgm:pt modelId="{B7D27A59-A2D2-486F-A0E4-74383D0D7089}" type="pres">
      <dgm:prSet presAssocID="{207DED34-EEE9-4C04-9729-A76BB6FAB5A5}" presName="hierChild5" presStyleCnt="0"/>
      <dgm:spPr/>
    </dgm:pt>
    <dgm:pt modelId="{B0C027F1-DF14-41FB-83B2-2F8F693F1F19}" type="pres">
      <dgm:prSet presAssocID="{EA8E2206-1FF6-4E7A-894E-185EA7F06921}" presName="hierChild3" presStyleCnt="0"/>
      <dgm:spPr/>
    </dgm:pt>
  </dgm:ptLst>
  <dgm:cxnLst>
    <dgm:cxn modelId="{BF5C9BA0-EA57-4977-912C-FAE0CDCEEDC8}" type="presOf" srcId="{207DED34-EEE9-4C04-9729-A76BB6FAB5A5}" destId="{EC8E9187-FED6-44DC-A491-109156F41FC8}" srcOrd="0" destOrd="0" presId="urn:microsoft.com/office/officeart/2009/3/layout/HorizontalOrganizationChart"/>
    <dgm:cxn modelId="{2401E779-492E-4B48-986F-0FF7217CBCE8}" type="presOf" srcId="{E05FD96B-EB4B-4E10-9C91-7B148A62D2D5}" destId="{610CE821-5709-4578-B308-6513EDD1D457}" srcOrd="1" destOrd="0" presId="urn:microsoft.com/office/officeart/2009/3/layout/HorizontalOrganizationChart"/>
    <dgm:cxn modelId="{7A09A5A2-5B43-48C9-9D04-F21A678E305B}" type="presOf" srcId="{E1B2849A-39DF-4BE2-B34B-81BF7C235685}" destId="{69EE09CC-F496-48D2-B9C7-72DC0FFF7BB2}" srcOrd="1" destOrd="0" presId="urn:microsoft.com/office/officeart/2009/3/layout/HorizontalOrganizationChart"/>
    <dgm:cxn modelId="{8240ACE6-825B-4062-A1B7-1FFF20C0E095}" type="presOf" srcId="{9496B30D-A38F-4EA7-8309-CE0415981673}" destId="{CAE16735-E23D-40AF-A852-C1E0DC151CF8}" srcOrd="0" destOrd="0" presId="urn:microsoft.com/office/officeart/2009/3/layout/HorizontalOrganizationChart"/>
    <dgm:cxn modelId="{3E8945DF-9998-4526-BD91-DC768E090639}" srcId="{EA8E2206-1FF6-4E7A-894E-185EA7F06921}" destId="{E05FD96B-EB4B-4E10-9C91-7B148A62D2D5}" srcOrd="3" destOrd="0" parTransId="{31883704-543E-4857-BC3E-17022DCD634D}" sibTransId="{7831EC96-7F69-4C67-8B67-ADEC2447DC33}"/>
    <dgm:cxn modelId="{5A9CFA3C-9580-4234-89E7-34EAA1C35BD4}" type="presOf" srcId="{EA8E2206-1FF6-4E7A-894E-185EA7F06921}" destId="{E57DA7C2-4AD7-40E6-9784-E1CD30AE6BD1}" srcOrd="1" destOrd="0" presId="urn:microsoft.com/office/officeart/2009/3/layout/HorizontalOrganizationChart"/>
    <dgm:cxn modelId="{62BF7CE2-C460-42E1-BF23-45F6A9339B40}" type="presOf" srcId="{E05FD96B-EB4B-4E10-9C91-7B148A62D2D5}" destId="{EE010B81-AD7D-44E0-9688-698387E0B89B}" srcOrd="0" destOrd="0" presId="urn:microsoft.com/office/officeart/2009/3/layout/HorizontalOrganizationChart"/>
    <dgm:cxn modelId="{F8E86DD5-E0BC-463C-B72E-0097CAF4BBB1}" srcId="{EA8E2206-1FF6-4E7A-894E-185EA7F06921}" destId="{D6046854-0EE2-4310-886E-AAE24E55299D}" srcOrd="0" destOrd="0" parTransId="{A2C13B32-42B8-4B4D-B9FD-8104972A3608}" sibTransId="{DAE3CBB5-E37F-4B16-8ABA-877170F60848}"/>
    <dgm:cxn modelId="{6D474339-F539-444F-AB75-1E2985C74A6B}" srcId="{CAB070B6-0679-425F-A7FF-32DD46F5510E}" destId="{EA8E2206-1FF6-4E7A-894E-185EA7F06921}" srcOrd="0" destOrd="0" parTransId="{561A1B6E-C760-478A-82B8-26703FABE5D7}" sibTransId="{422D45FD-E641-42A1-A0B7-9EB7F5A100F4}"/>
    <dgm:cxn modelId="{724CECE1-F91F-4B2E-AA31-EE8528A612C5}" type="presOf" srcId="{9496B30D-A38F-4EA7-8309-CE0415981673}" destId="{04C2374E-0CFD-4143-B73D-F55FA0270194}" srcOrd="1" destOrd="0" presId="urn:microsoft.com/office/officeart/2009/3/layout/HorizontalOrganizationChart"/>
    <dgm:cxn modelId="{92CBEBEB-6F1F-423E-A4E5-49011E60819E}" type="presOf" srcId="{E1B2849A-39DF-4BE2-B34B-81BF7C235685}" destId="{0032D1F7-2666-4B34-9DEB-3ACAE170395C}" srcOrd="0" destOrd="0" presId="urn:microsoft.com/office/officeart/2009/3/layout/HorizontalOrganizationChart"/>
    <dgm:cxn modelId="{ABB0BCBB-F6A7-49EB-9AFD-F0039B3ED3A3}" srcId="{EA8E2206-1FF6-4E7A-894E-185EA7F06921}" destId="{E1B2849A-39DF-4BE2-B34B-81BF7C235685}" srcOrd="1" destOrd="0" parTransId="{C23D108C-F90E-443C-8764-3D45A206D311}" sibTransId="{FFD1562D-9770-41E2-BF03-49647C4FBF86}"/>
    <dgm:cxn modelId="{7941B3C1-F7C3-4430-8283-A2220A1C0755}" type="presOf" srcId="{659432EE-5724-49BB-B9A4-06BC9C280E8A}" destId="{3B200AD1-D713-4457-A0E3-1B7A1F4F52DF}" srcOrd="0" destOrd="0" presId="urn:microsoft.com/office/officeart/2009/3/layout/HorizontalOrganizationChart"/>
    <dgm:cxn modelId="{C92D4AC7-91C6-4FB4-A934-A1E2BD9FC002}" type="presOf" srcId="{31883704-543E-4857-BC3E-17022DCD634D}" destId="{3AE1A361-29BC-4A88-909A-7837DADE1BEA}" srcOrd="0" destOrd="0" presId="urn:microsoft.com/office/officeart/2009/3/layout/HorizontalOrganizationChart"/>
    <dgm:cxn modelId="{1812E032-EECF-4869-82BB-86B3D8699311}" type="presOf" srcId="{D6046854-0EE2-4310-886E-AAE24E55299D}" destId="{11295389-EBAC-43CE-975E-08F727B60379}" srcOrd="1" destOrd="0" presId="urn:microsoft.com/office/officeart/2009/3/layout/HorizontalOrganizationChart"/>
    <dgm:cxn modelId="{39CE63B3-1D89-4524-A706-8AFDF6C99A1B}" srcId="{EA8E2206-1FF6-4E7A-894E-185EA7F06921}" destId="{9496B30D-A38F-4EA7-8309-CE0415981673}" srcOrd="2" destOrd="0" parTransId="{659432EE-5724-49BB-B9A4-06BC9C280E8A}" sibTransId="{283B61D9-2130-4590-B0D1-00E114E2990F}"/>
    <dgm:cxn modelId="{2CF5A2A7-DD70-4F7B-8C9A-DE29F717FCA7}" type="presOf" srcId="{B35ABD8A-D07F-4059-B043-5AC0056CB00F}" destId="{FACF6EA8-4F17-4DF6-9551-3786B8225965}" srcOrd="0" destOrd="0" presId="urn:microsoft.com/office/officeart/2009/3/layout/HorizontalOrganizationChart"/>
    <dgm:cxn modelId="{C0CBD253-F40A-48B0-B45E-6738EE2E4BB3}" type="presOf" srcId="{CAB070B6-0679-425F-A7FF-32DD46F5510E}" destId="{9CF43149-1D31-4653-9025-70445AFC1A4D}" srcOrd="0" destOrd="0" presId="urn:microsoft.com/office/officeart/2009/3/layout/HorizontalOrganizationChart"/>
    <dgm:cxn modelId="{4CEB6880-D656-43D6-99C7-E32B35F8AA39}" type="presOf" srcId="{207DED34-EEE9-4C04-9729-A76BB6FAB5A5}" destId="{FEC09FDF-4E92-4D68-98DE-7B70ED2AECB9}" srcOrd="1" destOrd="0" presId="urn:microsoft.com/office/officeart/2009/3/layout/HorizontalOrganizationChart"/>
    <dgm:cxn modelId="{8F191C8E-9D99-423C-9DD7-A29338A3D439}" type="presOf" srcId="{EA8E2206-1FF6-4E7A-894E-185EA7F06921}" destId="{FF17F06B-48F4-42E4-9B14-141A7BD69207}" srcOrd="0" destOrd="0" presId="urn:microsoft.com/office/officeart/2009/3/layout/HorizontalOrganizationChart"/>
    <dgm:cxn modelId="{72D6B096-8BFC-41DF-8ED6-69E58A775DB1}" type="presOf" srcId="{A2C13B32-42B8-4B4D-B9FD-8104972A3608}" destId="{A864E129-7AA6-4C08-B9A4-F937B20F6BB9}" srcOrd="0" destOrd="0" presId="urn:microsoft.com/office/officeart/2009/3/layout/HorizontalOrganizationChart"/>
    <dgm:cxn modelId="{4E34B9D2-2EC6-4BB2-AEFA-11B8FBE05E42}" type="presOf" srcId="{C23D108C-F90E-443C-8764-3D45A206D311}" destId="{CB7A6E83-6114-4CA5-94D7-1C60C2136B9F}" srcOrd="0" destOrd="0" presId="urn:microsoft.com/office/officeart/2009/3/layout/HorizontalOrganizationChart"/>
    <dgm:cxn modelId="{CE8BBE79-999C-469B-9A9C-29E724C2A1CA}" type="presOf" srcId="{D6046854-0EE2-4310-886E-AAE24E55299D}" destId="{BA0D0A94-58A1-424D-8BB2-C062DC4EE527}" srcOrd="0" destOrd="0" presId="urn:microsoft.com/office/officeart/2009/3/layout/HorizontalOrganizationChart"/>
    <dgm:cxn modelId="{970433FB-5188-426E-88FE-7D142420906F}" srcId="{EA8E2206-1FF6-4E7A-894E-185EA7F06921}" destId="{207DED34-EEE9-4C04-9729-A76BB6FAB5A5}" srcOrd="4" destOrd="0" parTransId="{B35ABD8A-D07F-4059-B043-5AC0056CB00F}" sibTransId="{0036DBFD-190A-42A3-896E-DB8BEE752673}"/>
    <dgm:cxn modelId="{0FEACA83-E29E-44BE-8D2E-F576A15D5F0A}" type="presParOf" srcId="{9CF43149-1D31-4653-9025-70445AFC1A4D}" destId="{2CADEABE-8A4D-4513-98E9-89018B04F2A8}" srcOrd="0" destOrd="0" presId="urn:microsoft.com/office/officeart/2009/3/layout/HorizontalOrganizationChart"/>
    <dgm:cxn modelId="{B8F6CBC8-1FC4-4169-906C-B9F1D435BB19}" type="presParOf" srcId="{2CADEABE-8A4D-4513-98E9-89018B04F2A8}" destId="{87910397-58A8-441F-8D89-F836843DBF8F}" srcOrd="0" destOrd="0" presId="urn:microsoft.com/office/officeart/2009/3/layout/HorizontalOrganizationChart"/>
    <dgm:cxn modelId="{0AE9C374-DA08-41E8-AAFA-F62E1FAA80B8}" type="presParOf" srcId="{87910397-58A8-441F-8D89-F836843DBF8F}" destId="{FF17F06B-48F4-42E4-9B14-141A7BD69207}" srcOrd="0" destOrd="0" presId="urn:microsoft.com/office/officeart/2009/3/layout/HorizontalOrganizationChart"/>
    <dgm:cxn modelId="{DFF5CAB7-E275-420A-B957-FA2C78AAA87B}" type="presParOf" srcId="{87910397-58A8-441F-8D89-F836843DBF8F}" destId="{E57DA7C2-4AD7-40E6-9784-E1CD30AE6BD1}" srcOrd="1" destOrd="0" presId="urn:microsoft.com/office/officeart/2009/3/layout/HorizontalOrganizationChart"/>
    <dgm:cxn modelId="{637221D2-5C51-4F27-A0EB-FDD43C60F05E}" type="presParOf" srcId="{2CADEABE-8A4D-4513-98E9-89018B04F2A8}" destId="{E03EE49D-CA59-4062-B222-2924EADEAC7D}" srcOrd="1" destOrd="0" presId="urn:microsoft.com/office/officeart/2009/3/layout/HorizontalOrganizationChart"/>
    <dgm:cxn modelId="{936E4569-1187-4364-81E5-0C9214C038EC}" type="presParOf" srcId="{E03EE49D-CA59-4062-B222-2924EADEAC7D}" destId="{A864E129-7AA6-4C08-B9A4-F937B20F6BB9}" srcOrd="0" destOrd="0" presId="urn:microsoft.com/office/officeart/2009/3/layout/HorizontalOrganizationChart"/>
    <dgm:cxn modelId="{BC31691A-1C4F-4786-A3A0-20403DFF33F5}" type="presParOf" srcId="{E03EE49D-CA59-4062-B222-2924EADEAC7D}" destId="{5562D104-473D-4BAE-97C2-63A0B6886E78}" srcOrd="1" destOrd="0" presId="urn:microsoft.com/office/officeart/2009/3/layout/HorizontalOrganizationChart"/>
    <dgm:cxn modelId="{E08AAD2F-BF63-456A-8A73-A36B598C7524}" type="presParOf" srcId="{5562D104-473D-4BAE-97C2-63A0B6886E78}" destId="{50FE2E02-9833-44DF-BA03-E17F676F1BDC}" srcOrd="0" destOrd="0" presId="urn:microsoft.com/office/officeart/2009/3/layout/HorizontalOrganizationChart"/>
    <dgm:cxn modelId="{B4D692EC-BF5B-43CF-8421-FF717CB481E0}" type="presParOf" srcId="{50FE2E02-9833-44DF-BA03-E17F676F1BDC}" destId="{BA0D0A94-58A1-424D-8BB2-C062DC4EE527}" srcOrd="0" destOrd="0" presId="urn:microsoft.com/office/officeart/2009/3/layout/HorizontalOrganizationChart"/>
    <dgm:cxn modelId="{346487F8-1518-4D6F-A6A7-511DC7C9B425}" type="presParOf" srcId="{50FE2E02-9833-44DF-BA03-E17F676F1BDC}" destId="{11295389-EBAC-43CE-975E-08F727B60379}" srcOrd="1" destOrd="0" presId="urn:microsoft.com/office/officeart/2009/3/layout/HorizontalOrganizationChart"/>
    <dgm:cxn modelId="{4D642F5F-B0F2-443E-B7F4-CD8072A3E49E}" type="presParOf" srcId="{5562D104-473D-4BAE-97C2-63A0B6886E78}" destId="{099EE9B7-3C5E-4B97-AF97-114182A112FD}" srcOrd="1" destOrd="0" presId="urn:microsoft.com/office/officeart/2009/3/layout/HorizontalOrganizationChart"/>
    <dgm:cxn modelId="{376051A8-C383-494E-9545-2333F2CC892E}" type="presParOf" srcId="{5562D104-473D-4BAE-97C2-63A0B6886E78}" destId="{F86887D2-D9A0-453F-8E9F-BBBA6630234A}" srcOrd="2" destOrd="0" presId="urn:microsoft.com/office/officeart/2009/3/layout/HorizontalOrganizationChart"/>
    <dgm:cxn modelId="{5C53161A-7F69-4474-9BE0-8A7DDCF3F8B6}" type="presParOf" srcId="{E03EE49D-CA59-4062-B222-2924EADEAC7D}" destId="{CB7A6E83-6114-4CA5-94D7-1C60C2136B9F}" srcOrd="2" destOrd="0" presId="urn:microsoft.com/office/officeart/2009/3/layout/HorizontalOrganizationChart"/>
    <dgm:cxn modelId="{7DC5F411-1235-43DC-BACD-0C03C1422BA3}" type="presParOf" srcId="{E03EE49D-CA59-4062-B222-2924EADEAC7D}" destId="{D46A7212-AC48-4245-8768-5559F114A930}" srcOrd="3" destOrd="0" presId="urn:microsoft.com/office/officeart/2009/3/layout/HorizontalOrganizationChart"/>
    <dgm:cxn modelId="{FEE4F2BF-7655-459D-B980-F80524A2E67A}" type="presParOf" srcId="{D46A7212-AC48-4245-8768-5559F114A930}" destId="{C302C5B5-2827-4B90-BD51-919B339235EB}" srcOrd="0" destOrd="0" presId="urn:microsoft.com/office/officeart/2009/3/layout/HorizontalOrganizationChart"/>
    <dgm:cxn modelId="{053FAB89-B4D6-413E-8571-72DB2D98CF30}" type="presParOf" srcId="{C302C5B5-2827-4B90-BD51-919B339235EB}" destId="{0032D1F7-2666-4B34-9DEB-3ACAE170395C}" srcOrd="0" destOrd="0" presId="urn:microsoft.com/office/officeart/2009/3/layout/HorizontalOrganizationChart"/>
    <dgm:cxn modelId="{B818344E-748E-4ED8-9742-05AFE9A510BE}" type="presParOf" srcId="{C302C5B5-2827-4B90-BD51-919B339235EB}" destId="{69EE09CC-F496-48D2-B9C7-72DC0FFF7BB2}" srcOrd="1" destOrd="0" presId="urn:microsoft.com/office/officeart/2009/3/layout/HorizontalOrganizationChart"/>
    <dgm:cxn modelId="{F0AB5D3A-9CEA-4DB2-82C9-92BD713A4753}" type="presParOf" srcId="{D46A7212-AC48-4245-8768-5559F114A930}" destId="{3E6BC183-0805-449D-940D-7DD1D4F9C9CB}" srcOrd="1" destOrd="0" presId="urn:microsoft.com/office/officeart/2009/3/layout/HorizontalOrganizationChart"/>
    <dgm:cxn modelId="{B90A7004-C64E-4784-B803-166758D3A04D}" type="presParOf" srcId="{D46A7212-AC48-4245-8768-5559F114A930}" destId="{675FA72F-F6F0-4915-835F-C5ACD91C222E}" srcOrd="2" destOrd="0" presId="urn:microsoft.com/office/officeart/2009/3/layout/HorizontalOrganizationChart"/>
    <dgm:cxn modelId="{6E86D24B-983C-4CFD-90A0-A8D939F29334}" type="presParOf" srcId="{E03EE49D-CA59-4062-B222-2924EADEAC7D}" destId="{3B200AD1-D713-4457-A0E3-1B7A1F4F52DF}" srcOrd="4" destOrd="0" presId="urn:microsoft.com/office/officeart/2009/3/layout/HorizontalOrganizationChart"/>
    <dgm:cxn modelId="{BC011E21-8170-4A37-9877-D43B1FB95498}" type="presParOf" srcId="{E03EE49D-CA59-4062-B222-2924EADEAC7D}" destId="{EFF6610B-8978-4B7A-ABD5-3363818DBBBF}" srcOrd="5" destOrd="0" presId="urn:microsoft.com/office/officeart/2009/3/layout/HorizontalOrganizationChart"/>
    <dgm:cxn modelId="{B54F0BEC-D5F1-4111-9A1F-2CAFCAAFD8FA}" type="presParOf" srcId="{EFF6610B-8978-4B7A-ABD5-3363818DBBBF}" destId="{EAF9A96A-2680-44E3-BFBE-63F16FE75DEE}" srcOrd="0" destOrd="0" presId="urn:microsoft.com/office/officeart/2009/3/layout/HorizontalOrganizationChart"/>
    <dgm:cxn modelId="{CD70077E-8C2A-4061-80D1-865563CD7192}" type="presParOf" srcId="{EAF9A96A-2680-44E3-BFBE-63F16FE75DEE}" destId="{CAE16735-E23D-40AF-A852-C1E0DC151CF8}" srcOrd="0" destOrd="0" presId="urn:microsoft.com/office/officeart/2009/3/layout/HorizontalOrganizationChart"/>
    <dgm:cxn modelId="{7F27CC90-6440-4DDC-8A50-F5B57F556E18}" type="presParOf" srcId="{EAF9A96A-2680-44E3-BFBE-63F16FE75DEE}" destId="{04C2374E-0CFD-4143-B73D-F55FA0270194}" srcOrd="1" destOrd="0" presId="urn:microsoft.com/office/officeart/2009/3/layout/HorizontalOrganizationChart"/>
    <dgm:cxn modelId="{1469A4F8-1B98-486F-939A-BA9EB9E3DC39}" type="presParOf" srcId="{EFF6610B-8978-4B7A-ABD5-3363818DBBBF}" destId="{6B72F3FA-7A21-48CD-80B2-72D8AA40F3E4}" srcOrd="1" destOrd="0" presId="urn:microsoft.com/office/officeart/2009/3/layout/HorizontalOrganizationChart"/>
    <dgm:cxn modelId="{AFFB2E5F-85E5-4A1C-9B4E-3CC9184EBBF3}" type="presParOf" srcId="{EFF6610B-8978-4B7A-ABD5-3363818DBBBF}" destId="{B3078E1B-1A17-4120-95CC-0CE3351B4EEC}" srcOrd="2" destOrd="0" presId="urn:microsoft.com/office/officeart/2009/3/layout/HorizontalOrganizationChart"/>
    <dgm:cxn modelId="{2CA7AB82-1CCF-4EED-906D-2B9C15B995D0}" type="presParOf" srcId="{E03EE49D-CA59-4062-B222-2924EADEAC7D}" destId="{3AE1A361-29BC-4A88-909A-7837DADE1BEA}" srcOrd="6" destOrd="0" presId="urn:microsoft.com/office/officeart/2009/3/layout/HorizontalOrganizationChart"/>
    <dgm:cxn modelId="{10D29274-1002-4D59-962F-AFAFA31B47D3}" type="presParOf" srcId="{E03EE49D-CA59-4062-B222-2924EADEAC7D}" destId="{C3E94778-A5F7-40AF-B4EF-E6D45E61EE66}" srcOrd="7" destOrd="0" presId="urn:microsoft.com/office/officeart/2009/3/layout/HorizontalOrganizationChart"/>
    <dgm:cxn modelId="{6DBB05F7-92B2-4FEC-9B2B-21522BD87A80}" type="presParOf" srcId="{C3E94778-A5F7-40AF-B4EF-E6D45E61EE66}" destId="{95CD235D-56E1-41EC-ABA7-250C5103F1DB}" srcOrd="0" destOrd="0" presId="urn:microsoft.com/office/officeart/2009/3/layout/HorizontalOrganizationChart"/>
    <dgm:cxn modelId="{A81341A2-83A8-4D2B-8108-572937BE3C8E}" type="presParOf" srcId="{95CD235D-56E1-41EC-ABA7-250C5103F1DB}" destId="{EE010B81-AD7D-44E0-9688-698387E0B89B}" srcOrd="0" destOrd="0" presId="urn:microsoft.com/office/officeart/2009/3/layout/HorizontalOrganizationChart"/>
    <dgm:cxn modelId="{9ED102BB-B26D-4053-833D-77DB9C0FA670}" type="presParOf" srcId="{95CD235D-56E1-41EC-ABA7-250C5103F1DB}" destId="{610CE821-5709-4578-B308-6513EDD1D457}" srcOrd="1" destOrd="0" presId="urn:microsoft.com/office/officeart/2009/3/layout/HorizontalOrganizationChart"/>
    <dgm:cxn modelId="{0DBB246B-1EA0-44EC-90A0-61473C3CD857}" type="presParOf" srcId="{C3E94778-A5F7-40AF-B4EF-E6D45E61EE66}" destId="{EFA14A64-21E1-4CA8-89EC-056268EBF6EE}" srcOrd="1" destOrd="0" presId="urn:microsoft.com/office/officeart/2009/3/layout/HorizontalOrganizationChart"/>
    <dgm:cxn modelId="{35603885-8726-4C7A-B188-8868332B8CD1}" type="presParOf" srcId="{C3E94778-A5F7-40AF-B4EF-E6D45E61EE66}" destId="{11049AC4-1764-4DCF-97EF-ECE41A4BCD89}" srcOrd="2" destOrd="0" presId="urn:microsoft.com/office/officeart/2009/3/layout/HorizontalOrganizationChart"/>
    <dgm:cxn modelId="{F2AC81E4-5BC4-40BF-B8B7-4A0A7452BCDD}" type="presParOf" srcId="{E03EE49D-CA59-4062-B222-2924EADEAC7D}" destId="{FACF6EA8-4F17-4DF6-9551-3786B8225965}" srcOrd="8" destOrd="0" presId="urn:microsoft.com/office/officeart/2009/3/layout/HorizontalOrganizationChart"/>
    <dgm:cxn modelId="{9B8457A6-00FD-45FF-BF9B-3F4CD4995D81}" type="presParOf" srcId="{E03EE49D-CA59-4062-B222-2924EADEAC7D}" destId="{183269B5-1178-43B1-B293-2D732AB7AF7B}" srcOrd="9" destOrd="0" presId="urn:microsoft.com/office/officeart/2009/3/layout/HorizontalOrganizationChart"/>
    <dgm:cxn modelId="{E26772DB-E0DB-41DB-9BCE-DD3D58E26E26}" type="presParOf" srcId="{183269B5-1178-43B1-B293-2D732AB7AF7B}" destId="{AA5AAD37-3FE7-4E67-B73B-4CA4C60DB8DC}" srcOrd="0" destOrd="0" presId="urn:microsoft.com/office/officeart/2009/3/layout/HorizontalOrganizationChart"/>
    <dgm:cxn modelId="{8622B9FB-C661-458D-8011-D227E6B893EA}" type="presParOf" srcId="{AA5AAD37-3FE7-4E67-B73B-4CA4C60DB8DC}" destId="{EC8E9187-FED6-44DC-A491-109156F41FC8}" srcOrd="0" destOrd="0" presId="urn:microsoft.com/office/officeart/2009/3/layout/HorizontalOrganizationChart"/>
    <dgm:cxn modelId="{E92CE11A-614E-48D9-8768-59619FB90E5C}" type="presParOf" srcId="{AA5AAD37-3FE7-4E67-B73B-4CA4C60DB8DC}" destId="{FEC09FDF-4E92-4D68-98DE-7B70ED2AECB9}" srcOrd="1" destOrd="0" presId="urn:microsoft.com/office/officeart/2009/3/layout/HorizontalOrganizationChart"/>
    <dgm:cxn modelId="{7ABAA8C3-921C-4829-AF6B-033EA7811C50}" type="presParOf" srcId="{183269B5-1178-43B1-B293-2D732AB7AF7B}" destId="{024B4120-DEA8-46E2-B5B0-95D0BEF6DDEB}" srcOrd="1" destOrd="0" presId="urn:microsoft.com/office/officeart/2009/3/layout/HorizontalOrganizationChart"/>
    <dgm:cxn modelId="{0E8182C1-03AA-4E3A-84BC-47AC3A829F1B}" type="presParOf" srcId="{183269B5-1178-43B1-B293-2D732AB7AF7B}" destId="{B7D27A59-A2D2-486F-A0E4-74383D0D7089}" srcOrd="2" destOrd="0" presId="urn:microsoft.com/office/officeart/2009/3/layout/HorizontalOrganizationChart"/>
    <dgm:cxn modelId="{06B0CC80-025A-4B62-AEB9-7DA706005FE9}" type="presParOf" srcId="{2CADEABE-8A4D-4513-98E9-89018B04F2A8}" destId="{B0C027F1-DF14-41FB-83B2-2F8F693F1F1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6FD4-DC9A-497F-A53D-49070A783779}">
      <dsp:nvSpPr>
        <dsp:cNvPr id="0" name=""/>
        <dsp:cNvSpPr/>
      </dsp:nvSpPr>
      <dsp:spPr>
        <a:xfrm>
          <a:off x="0" y="666221"/>
          <a:ext cx="10215562" cy="408622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311C9-2125-4591-AD49-9C2718100146}">
      <dsp:nvSpPr>
        <dsp:cNvPr id="0" name=""/>
        <dsp:cNvSpPr/>
      </dsp:nvSpPr>
      <dsp:spPr>
        <a:xfrm>
          <a:off x="1225867" y="1381310"/>
          <a:ext cx="3371135" cy="2002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 序</a:t>
          </a:r>
          <a:endParaRPr lang="zh-TW" altLang="en-US" sz="65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25867" y="1381310"/>
        <a:ext cx="3371135" cy="2002250"/>
      </dsp:txXfrm>
    </dsp:sp>
    <dsp:sp modelId="{32B49AFA-61CF-44FB-84F2-27159A881E32}">
      <dsp:nvSpPr>
        <dsp:cNvPr id="0" name=""/>
        <dsp:cNvSpPr/>
      </dsp:nvSpPr>
      <dsp:spPr>
        <a:xfrm>
          <a:off x="5107781" y="2035106"/>
          <a:ext cx="3984069" cy="2002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別 序</a:t>
          </a:r>
          <a:endParaRPr lang="zh-TW" altLang="en-US" sz="65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07781" y="2035106"/>
        <a:ext cx="3984069" cy="2002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1ABA-A7CB-4DDD-B9B2-A924E7784157}">
      <dsp:nvSpPr>
        <dsp:cNvPr id="0" name=""/>
        <dsp:cNvSpPr/>
      </dsp:nvSpPr>
      <dsp:spPr>
        <a:xfrm>
          <a:off x="3941619" y="1787204"/>
          <a:ext cx="959861" cy="701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930" y="0"/>
              </a:lnTo>
              <a:lnTo>
                <a:pt x="479930" y="701323"/>
              </a:lnTo>
              <a:lnTo>
                <a:pt x="959861" y="7013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391831" y="2108146"/>
        <a:ext cx="59438" cy="59438"/>
      </dsp:txXfrm>
    </dsp:sp>
    <dsp:sp modelId="{1205BBDB-BF42-44A5-BA6C-86580D29DBC2}">
      <dsp:nvSpPr>
        <dsp:cNvPr id="0" name=""/>
        <dsp:cNvSpPr/>
      </dsp:nvSpPr>
      <dsp:spPr>
        <a:xfrm>
          <a:off x="3941619" y="725326"/>
          <a:ext cx="1045601" cy="1061877"/>
        </a:xfrm>
        <a:custGeom>
          <a:avLst/>
          <a:gdLst/>
          <a:ahLst/>
          <a:cxnLst/>
          <a:rect l="0" t="0" r="0" b="0"/>
          <a:pathLst>
            <a:path>
              <a:moveTo>
                <a:pt x="0" y="1061877"/>
              </a:moveTo>
              <a:lnTo>
                <a:pt x="522800" y="1061877"/>
              </a:lnTo>
              <a:lnTo>
                <a:pt x="522800" y="0"/>
              </a:lnTo>
              <a:lnTo>
                <a:pt x="10456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7163" y="1219009"/>
        <a:ext cx="74512" cy="74512"/>
      </dsp:txXfrm>
    </dsp:sp>
    <dsp:sp modelId="{6899FA7E-8A80-4BE2-A38C-C83AB3BA8FA1}">
      <dsp:nvSpPr>
        <dsp:cNvPr id="0" name=""/>
        <dsp:cNvSpPr/>
      </dsp:nvSpPr>
      <dsp:spPr>
        <a:xfrm rot="16200000">
          <a:off x="183605" y="-183605"/>
          <a:ext cx="3574408" cy="3941619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0" b="0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通 序</a:t>
          </a:r>
          <a:endParaRPr lang="zh-TW" altLang="en-US" sz="80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3605" y="-183605"/>
        <a:ext cx="3574408" cy="3941619"/>
      </dsp:txXfrm>
    </dsp:sp>
    <dsp:sp modelId="{12BAC8D9-25EB-4422-872E-AD93E37FAD92}">
      <dsp:nvSpPr>
        <dsp:cNvPr id="0" name=""/>
        <dsp:cNvSpPr/>
      </dsp:nvSpPr>
      <dsp:spPr>
        <a:xfrm>
          <a:off x="4987220" y="226690"/>
          <a:ext cx="3496373" cy="9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序成就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87220" y="226690"/>
        <a:ext cx="3496373" cy="997272"/>
      </dsp:txXfrm>
    </dsp:sp>
    <dsp:sp modelId="{B8A7F41D-5FFC-465C-988C-6ACD2E37ABCA}">
      <dsp:nvSpPr>
        <dsp:cNvPr id="0" name=""/>
        <dsp:cNvSpPr/>
      </dsp:nvSpPr>
      <dsp:spPr>
        <a:xfrm>
          <a:off x="4901481" y="1965248"/>
          <a:ext cx="3582112" cy="1046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衆成就</a:t>
          </a:r>
          <a:endParaRPr lang="zh-TW" altLang="en-US" sz="5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01481" y="1965248"/>
        <a:ext cx="3582112" cy="1046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6EA8-4F17-4DF6-9551-3786B8225965}">
      <dsp:nvSpPr>
        <dsp:cNvPr id="0" name=""/>
        <dsp:cNvSpPr/>
      </dsp:nvSpPr>
      <dsp:spPr>
        <a:xfrm>
          <a:off x="4096032" y="2331858"/>
          <a:ext cx="477233" cy="1902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882" y="0"/>
              </a:lnTo>
              <a:lnTo>
                <a:pt x="211882" y="1902340"/>
              </a:lnTo>
              <a:lnTo>
                <a:pt x="477233" y="1902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1A361-29BC-4A88-909A-7837DADE1BEA}">
      <dsp:nvSpPr>
        <dsp:cNvPr id="0" name=""/>
        <dsp:cNvSpPr/>
      </dsp:nvSpPr>
      <dsp:spPr>
        <a:xfrm>
          <a:off x="4096032" y="2331858"/>
          <a:ext cx="497665" cy="94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314" y="0"/>
              </a:lnTo>
              <a:lnTo>
                <a:pt x="232314" y="945954"/>
              </a:lnTo>
              <a:lnTo>
                <a:pt x="497665" y="9459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00AD1-D713-4457-A0E3-1B7A1F4F52DF}">
      <dsp:nvSpPr>
        <dsp:cNvPr id="0" name=""/>
        <dsp:cNvSpPr/>
      </dsp:nvSpPr>
      <dsp:spPr>
        <a:xfrm>
          <a:off x="4096032" y="2286138"/>
          <a:ext cx="4950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9687" y="45720"/>
              </a:lnTo>
              <a:lnTo>
                <a:pt x="229687" y="60077"/>
              </a:lnTo>
              <a:lnTo>
                <a:pt x="495038" y="6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A6E83-6114-4CA5-94D7-1C60C2136B9F}">
      <dsp:nvSpPr>
        <dsp:cNvPr id="0" name=""/>
        <dsp:cNvSpPr/>
      </dsp:nvSpPr>
      <dsp:spPr>
        <a:xfrm>
          <a:off x="4096032" y="1403503"/>
          <a:ext cx="485087" cy="928355"/>
        </a:xfrm>
        <a:custGeom>
          <a:avLst/>
          <a:gdLst/>
          <a:ahLst/>
          <a:cxnLst/>
          <a:rect l="0" t="0" r="0" b="0"/>
          <a:pathLst>
            <a:path>
              <a:moveTo>
                <a:pt x="0" y="928355"/>
              </a:moveTo>
              <a:lnTo>
                <a:pt x="219736" y="928355"/>
              </a:lnTo>
              <a:lnTo>
                <a:pt x="219736" y="0"/>
              </a:lnTo>
              <a:lnTo>
                <a:pt x="4850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4E129-7AA6-4C08-B9A4-F937B20F6BB9}">
      <dsp:nvSpPr>
        <dsp:cNvPr id="0" name=""/>
        <dsp:cNvSpPr/>
      </dsp:nvSpPr>
      <dsp:spPr>
        <a:xfrm>
          <a:off x="4096032" y="427499"/>
          <a:ext cx="468742" cy="1904359"/>
        </a:xfrm>
        <a:custGeom>
          <a:avLst/>
          <a:gdLst/>
          <a:ahLst/>
          <a:cxnLst/>
          <a:rect l="0" t="0" r="0" b="0"/>
          <a:pathLst>
            <a:path>
              <a:moveTo>
                <a:pt x="0" y="1904359"/>
              </a:moveTo>
              <a:lnTo>
                <a:pt x="203391" y="1904359"/>
              </a:lnTo>
              <a:lnTo>
                <a:pt x="203391" y="0"/>
              </a:lnTo>
              <a:lnTo>
                <a:pt x="468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7F06B-48F4-42E4-9B14-141A7BD69207}">
      <dsp:nvSpPr>
        <dsp:cNvPr id="0" name=""/>
        <dsp:cNvSpPr/>
      </dsp:nvSpPr>
      <dsp:spPr>
        <a:xfrm>
          <a:off x="28576" y="1249644"/>
          <a:ext cx="4067456" cy="2164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別 序</a:t>
          </a:r>
          <a:endParaRPr lang="zh-TW" altLang="en-US" sz="6600" kern="1200" dirty="0">
            <a:solidFill>
              <a:schemeClr val="bg1"/>
            </a:solidFill>
          </a:endParaRPr>
        </a:p>
      </dsp:txBody>
      <dsp:txXfrm>
        <a:off x="28576" y="1249644"/>
        <a:ext cx="4067456" cy="2164429"/>
      </dsp:txXfrm>
    </dsp:sp>
    <dsp:sp modelId="{BA0D0A94-58A1-424D-8BB2-C062DC4EE527}">
      <dsp:nvSpPr>
        <dsp:cNvPr id="0" name=""/>
        <dsp:cNvSpPr/>
      </dsp:nvSpPr>
      <dsp:spPr>
        <a:xfrm>
          <a:off x="4564775" y="28573"/>
          <a:ext cx="5903206" cy="797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時成就</a:t>
          </a:r>
          <a:endParaRPr lang="en-US" altLang="zh-TW" sz="40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64775" y="28573"/>
        <a:ext cx="5903206" cy="797851"/>
      </dsp:txXfrm>
    </dsp:sp>
    <dsp:sp modelId="{0032D1F7-2666-4B34-9DEB-3ACAE170395C}">
      <dsp:nvSpPr>
        <dsp:cNvPr id="0" name=""/>
        <dsp:cNvSpPr/>
      </dsp:nvSpPr>
      <dsp:spPr>
        <a:xfrm>
          <a:off x="4581120" y="972965"/>
          <a:ext cx="5929714" cy="86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隨順威儀住成就</a:t>
          </a:r>
          <a:endParaRPr lang="en-US" altLang="zh-TW" sz="44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81120" y="972965"/>
        <a:ext cx="5929714" cy="861075"/>
      </dsp:txXfrm>
    </dsp:sp>
    <dsp:sp modelId="{CAE16735-E23D-40AF-A852-C1E0DC151CF8}">
      <dsp:nvSpPr>
        <dsp:cNvPr id="0" name=""/>
        <dsp:cNvSpPr/>
      </dsp:nvSpPr>
      <dsp:spPr>
        <a:xfrm>
          <a:off x="4591071" y="1941556"/>
          <a:ext cx="5891185" cy="809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依止說因成就</a:t>
          </a:r>
          <a:endParaRPr lang="en-US" altLang="zh-TW" sz="40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91071" y="1941556"/>
        <a:ext cx="5891185" cy="809319"/>
      </dsp:txXfrm>
    </dsp:sp>
    <dsp:sp modelId="{EE010B81-AD7D-44E0-9688-698387E0B89B}">
      <dsp:nvSpPr>
        <dsp:cNvPr id="0" name=""/>
        <dsp:cNvSpPr/>
      </dsp:nvSpPr>
      <dsp:spPr>
        <a:xfrm>
          <a:off x="4593698" y="2873153"/>
          <a:ext cx="5931439" cy="809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大眾現前欲聞法成就</a:t>
          </a:r>
          <a:endParaRPr lang="en-US" altLang="zh-TW" sz="40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93698" y="2873153"/>
        <a:ext cx="5931439" cy="809319"/>
      </dsp:txXfrm>
    </dsp:sp>
    <dsp:sp modelId="{EC8E9187-FED6-44DC-A491-109156F41FC8}">
      <dsp:nvSpPr>
        <dsp:cNvPr id="0" name=""/>
        <dsp:cNvSpPr/>
      </dsp:nvSpPr>
      <dsp:spPr>
        <a:xfrm>
          <a:off x="4573266" y="3829539"/>
          <a:ext cx="5927857" cy="809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文殊師利答成就</a:t>
          </a:r>
          <a:endParaRPr lang="zh-TW" altLang="en-US" sz="40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73266" y="3829539"/>
        <a:ext cx="5927857" cy="80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634C3-F953-47F3-A620-162E1ACCE7F0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1AE9-8D07-4CB0-BE49-FCB61C55FB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84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18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如是我聞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07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信成就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06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信成就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7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信成就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01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信成就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08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337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信成就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400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42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88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2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616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465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p91</a:t>
            </a:r>
            <a:r>
              <a:rPr lang="zh-TW" altLang="en-US" dirty="0" smtClean="0"/>
              <a:t>佛陀之前講經時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聽經的人到了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佛陀坐下就說話了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而法華經是大乘妙法</a:t>
            </a:r>
            <a:r>
              <a:rPr lang="en-US" altLang="zh-TW" dirty="0" smtClean="0"/>
              <a:t>,</a:t>
            </a:r>
            <a:r>
              <a:rPr lang="zh-TW" altLang="en-US" dirty="0" smtClean="0"/>
              <a:t>為恭敬尊重所說法 </a:t>
            </a:r>
            <a:r>
              <a:rPr lang="en-US" altLang="zh-TW" dirty="0" smtClean="0"/>
              <a:t>,</a:t>
            </a:r>
            <a:r>
              <a:rPr lang="zh-TW" altLang="en-US" dirty="0" smtClean="0"/>
              <a:t>佛陀將說法華經時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如如不動結跏趺坐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071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例如早上聞法的好處</a:t>
            </a:r>
            <a:r>
              <a:rPr lang="en-US" altLang="zh-TW" dirty="0" smtClean="0"/>
              <a:t>,</a:t>
            </a:r>
            <a:r>
              <a:rPr lang="zh-TW" altLang="en-US" dirty="0" smtClean="0"/>
              <a:t>不受干擾</a:t>
            </a:r>
            <a:r>
              <a:rPr lang="en-US" altLang="zh-TW" dirty="0" smtClean="0"/>
              <a:t>,</a:t>
            </a:r>
            <a:r>
              <a:rPr lang="zh-TW" altLang="en-US" dirty="0" smtClean="0"/>
              <a:t>最清淨的時候</a:t>
            </a:r>
            <a:endParaRPr lang="en-US" altLang="zh-TW" dirty="0" smtClean="0"/>
          </a:p>
          <a:p>
            <a:r>
              <a:rPr lang="zh-TW" altLang="en-US" dirty="0" smtClean="0"/>
              <a:t>並非作時有威儀</a:t>
            </a:r>
            <a:r>
              <a:rPr lang="en-US" altLang="zh-TW" dirty="0" smtClean="0"/>
              <a:t>,</a:t>
            </a:r>
            <a:r>
              <a:rPr lang="zh-TW" altLang="en-US" dirty="0" smtClean="0"/>
              <a:t>依近來就要展現威儀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172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無言說法華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203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怕自己晚啟</a:t>
            </a:r>
            <a:r>
              <a:rPr lang="en-US" altLang="zh-TW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2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所以隨時都在做準備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133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文殊師例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62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污泥因蓮花而美化</a:t>
            </a:r>
            <a:r>
              <a:rPr lang="en-US" altLang="zh-TW" dirty="0" smtClean="0"/>
              <a:t>,</a:t>
            </a:r>
            <a:r>
              <a:rPr lang="zh-TW" altLang="en-US" dirty="0" smtClean="0"/>
              <a:t>蓮花因汙泥而得以成長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84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有心才有力量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有心才有方向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9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慈濟如何依佛教法</a:t>
            </a:r>
            <a:r>
              <a:rPr lang="en-US" altLang="zh-TW" dirty="0" smtClean="0"/>
              <a:t>,</a:t>
            </a:r>
            <a:r>
              <a:rPr lang="zh-TW" altLang="en-US" dirty="0" smtClean="0"/>
              <a:t>走入人群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22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淨化人心 祥和社會 天下無災難</a:t>
            </a:r>
            <a:endParaRPr lang="en-US" altLang="zh-TW" dirty="0" smtClean="0"/>
          </a:p>
          <a:p>
            <a:r>
              <a:rPr lang="zh-TW" altLang="en-US" dirty="0" smtClean="0"/>
              <a:t>在這五濁惡世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如果沒有深心願力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如何能在五濁惡世帶領這一群如此剛強的弟子</a:t>
            </a:r>
            <a:endParaRPr lang="en-US" altLang="zh-TW" dirty="0" smtClean="0"/>
          </a:p>
          <a:p>
            <a:r>
              <a:rPr lang="zh-TW" altLang="en-US" dirty="0" smtClean="0"/>
              <a:t>為佛教為眾生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70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90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890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1AE9-8D07-4CB0-BE49-FCB61C55FB0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1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/>
          <a:srcRect l="1" t="3646" r="729" b="2951"/>
          <a:stretch/>
        </p:blipFill>
        <p:spPr>
          <a:xfrm>
            <a:off x="-1" y="-140677"/>
            <a:ext cx="12361985" cy="70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/>
          <a:srcRect l="-3037" t="6126" r="4249" b="4139"/>
          <a:stretch/>
        </p:blipFill>
        <p:spPr>
          <a:xfrm>
            <a:off x="-381000" y="0"/>
            <a:ext cx="12573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20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/>
          <a:srcRect l="625" t="5469" r="312" b="5989"/>
          <a:stretch/>
        </p:blipFill>
        <p:spPr>
          <a:xfrm>
            <a:off x="76200" y="0"/>
            <a:ext cx="12077700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8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 cstate="print"/>
          <a:srcRect l="-3037" t="6126" r="4249" b="4139"/>
          <a:stretch/>
        </p:blipFill>
        <p:spPr>
          <a:xfrm>
            <a:off x="-381001" y="0"/>
            <a:ext cx="12706611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44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/>
          <a:srcRect l="-3037" t="6126" r="4249" b="4139"/>
          <a:stretch/>
        </p:blipFill>
        <p:spPr>
          <a:xfrm>
            <a:off x="-381000" y="0"/>
            <a:ext cx="12573000" cy="68834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7121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1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/>
          <a:srcRect l="-3037" t="6126" r="4249" b="4139"/>
          <a:stretch/>
        </p:blipFill>
        <p:spPr>
          <a:xfrm>
            <a:off x="-406400" y="0"/>
            <a:ext cx="125984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print"/>
          <a:srcRect l="-3037" t="6126" r="4249" b="4139"/>
          <a:stretch/>
        </p:blipFill>
        <p:spPr>
          <a:xfrm>
            <a:off x="-381000" y="0"/>
            <a:ext cx="125984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0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57EF-B57E-4724-A731-1248462E0BE9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B70C-92FE-44E9-963B-43A1C3210E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 cstate="print"/>
          <a:srcRect t="4427" r="782" b="4427"/>
          <a:stretch/>
        </p:blipFill>
        <p:spPr>
          <a:xfrm>
            <a:off x="0" y="0"/>
            <a:ext cx="120967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6" r:id="rId4"/>
    <p:sldLayoutId id="2147483653" r:id="rId5"/>
    <p:sldLayoutId id="2147483654" r:id="rId6"/>
    <p:sldLayoutId id="2147483660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03%20&#38283;&#32147;&#20552;-&#20315;&#20687;&#29256;(1'48'').wmv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8961;&#37327;&#32681;&#32147;&#35498;&#27861;&#21697;(&#22235;)&#21098;&#36655;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11&#32113;&#19968;&#20711;&#22995;%20&#37323;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26216;&#37912;&#36215;&#34224;&#27861;&#24565;&#24107;&#24681;&amp;&#19978;&#20154;&#38283;&#31034;.mp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03%20&#38283;&#32147;&#20552;-&#20315;&#20687;&#29256;(1'48'').wmv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20200424&#20154;&#38291;&#33769;&#25552;&#21098;&#36655;.mp4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22238;&#21521;&#20552;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7861;&#33775;&#32147;&#26159;&#25033;&#19990;&#22937;&#34277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01"/>
            <a:ext cx="12015989" cy="69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6304"/>
            <a:ext cx="12192000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0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32473" r="4544" b="17753"/>
          <a:stretch/>
        </p:blipFill>
        <p:spPr>
          <a:xfrm>
            <a:off x="1551432" y="-332463"/>
            <a:ext cx="9089136" cy="6769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16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1011" y="2490488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9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們敢承擔嗎</a:t>
            </a:r>
            <a:r>
              <a:rPr lang="en-US" altLang="zh-TW" sz="9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9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4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2576" y="1736725"/>
            <a:ext cx="9195816" cy="1325563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法華序品七種成就</a:t>
            </a:r>
            <a:endParaRPr lang="zh-TW" altLang="en-US" sz="80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1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8992" y="848042"/>
            <a:ext cx="10149840" cy="22792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太虛大師的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法華經講演錄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引用古德所說，援引天親菩薩的一段論述，表示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序品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有七種成就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0838" y="563413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P88》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00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法華序品七種成就</a:t>
            </a:r>
            <a:endParaRPr lang="zh-TW" altLang="en-US" sz="6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67041401"/>
              </p:ext>
            </p:extLst>
          </p:nvPr>
        </p:nvGraphicFramePr>
        <p:xfrm>
          <a:off x="985838" y="719666"/>
          <a:ext cx="102155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3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24779744"/>
              </p:ext>
            </p:extLst>
          </p:nvPr>
        </p:nvGraphicFramePr>
        <p:xfrm>
          <a:off x="1646237" y="1690688"/>
          <a:ext cx="891222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法華序品七種成</a:t>
            </a:r>
            <a:r>
              <a:rPr lang="zh-TW" altLang="en-US" sz="6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</a:p>
        </p:txBody>
      </p:sp>
      <p:sp>
        <p:nvSpPr>
          <p:cNvPr id="6" name="矩形 5"/>
          <p:cNvSpPr/>
          <p:nvPr/>
        </p:nvSpPr>
        <p:spPr>
          <a:xfrm>
            <a:off x="1480838" y="563413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P89》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60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68" t="19323" r="21835" b="9565"/>
          <a:stretch>
            <a:fillRect/>
          </a:stretch>
        </p:blipFill>
        <p:spPr bwMode="auto">
          <a:xfrm>
            <a:off x="159026" y="251792"/>
            <a:ext cx="11688418" cy="58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048001" y="6396335"/>
            <a:ext cx="771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高明智老師製作的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法華經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序品一頁書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0813774" y="2504662"/>
            <a:ext cx="1139687" cy="25841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381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768" t="19323" r="21835" b="9565"/>
          <a:stretch>
            <a:fillRect/>
          </a:stretch>
        </p:blipFill>
        <p:spPr bwMode="auto">
          <a:xfrm>
            <a:off x="159026" y="251792"/>
            <a:ext cx="11688418" cy="58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652523" y="6396335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高明智老師製作的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法華經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序品一頁書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9563100" y="2933700"/>
            <a:ext cx="1181100" cy="187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102600" y="2946400"/>
            <a:ext cx="1181100" cy="187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05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一、序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7313" y="2105710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「即由如是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舍城耆闍崛山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中一節是」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0838" y="563413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P89》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854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Picture 2" descr="C:\Users\R30A\Desktop\佛像\103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3" y="0"/>
            <a:ext cx="10515600" cy="7016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2019" y="159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0" y="2675077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我聞。一時佛住王舍城耆闍崛山中。與大比丘眾萬二千人俱</a:t>
            </a:r>
          </a:p>
        </p:txBody>
      </p:sp>
      <p:sp>
        <p:nvSpPr>
          <p:cNvPr id="10" name="雲朵形圖說文字 9"/>
          <p:cNvSpPr/>
          <p:nvPr/>
        </p:nvSpPr>
        <p:spPr>
          <a:xfrm>
            <a:off x="1294211" y="483527"/>
            <a:ext cx="3063477" cy="1290364"/>
          </a:xfrm>
          <a:prstGeom prst="cloudCallout">
            <a:avLst>
              <a:gd name="adj1" fmla="val -24756"/>
              <a:gd name="adj2" fmla="val 124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信成就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6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2019" y="159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0" y="2675077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我聞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。一時佛住王舍城耆闍崛山中。與大比丘眾萬二千人俱</a:t>
            </a:r>
          </a:p>
        </p:txBody>
      </p:sp>
      <p:sp>
        <p:nvSpPr>
          <p:cNvPr id="10" name="雲朵形圖說文字 9"/>
          <p:cNvSpPr/>
          <p:nvPr/>
        </p:nvSpPr>
        <p:spPr>
          <a:xfrm>
            <a:off x="2494361" y="814387"/>
            <a:ext cx="3063477" cy="1214438"/>
          </a:xfrm>
          <a:prstGeom prst="cloudCallout">
            <a:avLst>
              <a:gd name="adj1" fmla="val -19159"/>
              <a:gd name="adj2" fmla="val 134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親聞之人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3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2019" y="159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0" y="2675077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我聞。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一時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佛住王舍城耆闍崛山中。與大比丘眾萬二千人俱</a:t>
            </a:r>
          </a:p>
        </p:txBody>
      </p:sp>
      <p:sp>
        <p:nvSpPr>
          <p:cNvPr id="10" name="雲朵形圖說文字 9"/>
          <p:cNvSpPr/>
          <p:nvPr/>
        </p:nvSpPr>
        <p:spPr>
          <a:xfrm>
            <a:off x="4180286" y="1049095"/>
            <a:ext cx="3063477" cy="1179755"/>
          </a:xfrm>
          <a:prstGeom prst="cloudCallout">
            <a:avLst>
              <a:gd name="adj1" fmla="val -17760"/>
              <a:gd name="adj2" fmla="val 101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時成就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說教之時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99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2019" y="159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0" y="2675077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我聞。一時</a:t>
            </a:r>
            <a:r>
              <a:rPr lang="zh-TW" altLang="en-US" sz="5400" u="sng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住王舍城耆闍崛山中。與大比丘眾萬二千人俱</a:t>
            </a:r>
          </a:p>
        </p:txBody>
      </p:sp>
      <p:sp>
        <p:nvSpPr>
          <p:cNvPr id="10" name="雲朵形圖說文字 9"/>
          <p:cNvSpPr/>
          <p:nvPr/>
        </p:nvSpPr>
        <p:spPr>
          <a:xfrm>
            <a:off x="5394723" y="900113"/>
            <a:ext cx="4406502" cy="1334728"/>
          </a:xfrm>
          <a:prstGeom prst="cloudCallout">
            <a:avLst>
              <a:gd name="adj1" fmla="val -15428"/>
              <a:gd name="adj2" fmla="val 10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說教之主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1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1931" y="1004371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法師一大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創舉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深深地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影響了後來的佛教及僧人。</a:t>
            </a:r>
            <a:b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1507" y="3084526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統一僧</a:t>
            </a: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姓</a:t>
            </a:r>
            <a:r>
              <a:rPr lang="en-US" altLang="zh-TW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「</a:t>
            </a: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釋」</a:t>
            </a:r>
            <a:endParaRPr lang="zh-TW" altLang="en-US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5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2019" y="159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0" y="2489339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我聞。一時佛住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王舍城耆闍崛山中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。與大比丘眾萬二千人俱</a:t>
            </a:r>
          </a:p>
        </p:txBody>
      </p:sp>
      <p:sp>
        <p:nvSpPr>
          <p:cNvPr id="5" name="雲朵形圖說文字 4"/>
          <p:cNvSpPr/>
          <p:nvPr/>
        </p:nvSpPr>
        <p:spPr>
          <a:xfrm>
            <a:off x="7600950" y="822215"/>
            <a:ext cx="3063477" cy="1191852"/>
          </a:xfrm>
          <a:prstGeom prst="cloudCallout">
            <a:avLst>
              <a:gd name="adj1" fmla="val -15428"/>
              <a:gd name="adj2" fmla="val 10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處成就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說教之處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719" y="6023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二、眾成就</a:t>
            </a:r>
            <a: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67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150" y="1689239"/>
            <a:ext cx="993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我聞。一時佛住王舍城耆闍崛山中。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與大比丘眾萬二千人俱</a:t>
            </a:r>
          </a:p>
        </p:txBody>
      </p:sp>
      <p:sp>
        <p:nvSpPr>
          <p:cNvPr id="6" name="雲朵形圖說文字 5"/>
          <p:cNvSpPr/>
          <p:nvPr/>
        </p:nvSpPr>
        <p:spPr>
          <a:xfrm rot="1339683">
            <a:off x="3330285" y="3974906"/>
            <a:ext cx="3067874" cy="1371511"/>
          </a:xfrm>
          <a:prstGeom prst="cloudCallout">
            <a:avLst>
              <a:gd name="adj1" fmla="val 18972"/>
              <a:gd name="adj2" fmla="val -9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眾成就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17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二、眾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b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9402" y="1342708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當初佛陀修行成道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僧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隨佛到處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說法，隨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受供、聞法，所以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每個場合大多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是「與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大比丘眾 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4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638" y="5865684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P89》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39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81075" y="393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晨鐘薰法 念師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</a:t>
            </a:r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2931" t="6216" r="-733" b="14167"/>
          <a:stretch/>
        </p:blipFill>
        <p:spPr>
          <a:xfrm>
            <a:off x="1943100" y="1527641"/>
            <a:ext cx="8201025" cy="40057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4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30512958"/>
              </p:ext>
            </p:extLst>
          </p:nvPr>
        </p:nvGraphicFramePr>
        <p:xfrm>
          <a:off x="1114425" y="1328739"/>
          <a:ext cx="10539412" cy="568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38201" y="233364"/>
            <a:ext cx="10515600" cy="795338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法華序品七種成就</a:t>
            </a:r>
            <a:endParaRPr lang="zh-TW" altLang="en-US" sz="7200" dirty="0"/>
          </a:p>
        </p:txBody>
      </p:sp>
      <p:sp>
        <p:nvSpPr>
          <p:cNvPr id="9" name="矩形 8"/>
          <p:cNvSpPr/>
          <p:nvPr/>
        </p:nvSpPr>
        <p:spPr>
          <a:xfrm>
            <a:off x="1152226" y="6334780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P90》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7" y="103232"/>
            <a:ext cx="7250723" cy="67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86801" y="1253320"/>
            <a:ext cx="1538883" cy="4070350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開經偈</a:t>
            </a:r>
            <a:endParaRPr kumimoji="0" lang="zh-TW" altLang="en-US" sz="8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46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768" t="19323" r="21835" b="9565"/>
          <a:stretch>
            <a:fillRect/>
          </a:stretch>
        </p:blipFill>
        <p:spPr bwMode="auto">
          <a:xfrm>
            <a:off x="159026" y="251792"/>
            <a:ext cx="11688418" cy="58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652523" y="6396335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高明智老師製作的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法華經</a:t>
            </a:r>
            <a:r>
              <a:rPr lang="en-US" altLang="zh-TW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序品一頁書</a:t>
            </a:r>
            <a:endParaRPr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9563100" y="2933700"/>
            <a:ext cx="1181100" cy="187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102600" y="2946400"/>
            <a:ext cx="1181100" cy="187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8220" y="455066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三、「時成就」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501" y="1655377"/>
            <a:ext cx="106490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「即</a:t>
            </a:r>
            <a:r>
              <a:rPr lang="zh-TW" altLang="en-US" sz="48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為諸菩薩說大乘經以下一節是</a:t>
            </a:r>
            <a:r>
              <a:rPr lang="zh-TW" altLang="en-US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也。</a:t>
            </a:r>
            <a:endParaRPr lang="en-US" altLang="zh-TW" sz="48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已先說</a:t>
            </a:r>
            <a:r>
              <a:rPr lang="en-US" altLang="zh-TW" sz="48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無量義經</a:t>
            </a:r>
            <a:r>
              <a:rPr lang="en-US" altLang="zh-TW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勝於餘經故</a:t>
            </a:r>
            <a:r>
              <a:rPr lang="zh-TW" altLang="en-US" sz="4800" dirty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4800" dirty="0" smtClean="0">
                <a:solidFill>
                  <a:schemeClr val="bg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800" dirty="0">
              <a:solidFill>
                <a:schemeClr val="bg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58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四、「隨順威儀住成就」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8151" y="1840590"/>
            <a:ext cx="10649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「即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佛說</a:t>
            </a:r>
            <a:r>
              <a:rPr lang="zh-TW" altLang="en-US" sz="48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此經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已，結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跏趺坐一節是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也」</a:t>
            </a:r>
            <a:endParaRPr lang="zh-TW" altLang="en-US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6106" y="6244121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P91》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3912434" y="2821489"/>
            <a:ext cx="284812" cy="80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2775679" y="3753317"/>
            <a:ext cx="332032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無量義經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2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712" y="428625"/>
            <a:ext cx="98726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聽經是神聖莊重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的事</a:t>
            </a:r>
            <a:endParaRPr lang="en-US" altLang="zh-TW" sz="5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端正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威儀</a:t>
            </a:r>
            <a:endParaRPr lang="en-US" altLang="zh-TW" sz="5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不僅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是聽經時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有威儀，在日常生活</a:t>
            </a:r>
            <a:endParaRPr lang="en-US" altLang="zh-TW" sz="4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舉手動足間，也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都要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在威儀中。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6106" y="6244121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P91》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38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9520" y="415410"/>
            <a:ext cx="634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五、「依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止說因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成就」</a:t>
            </a:r>
            <a:endParaRPr lang="en-US" altLang="zh-TW" sz="4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4599" y="1500694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「即爾時佛放眉間光一節是也」</a:t>
            </a:r>
            <a:endParaRPr lang="zh-TW" alt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7263" y="2052934"/>
            <a:ext cx="10401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40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佛陀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在光中無言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說法</a:t>
            </a:r>
            <a:endParaRPr lang="en-US" altLang="zh-TW" sz="48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大眾求法之</a:t>
            </a:r>
            <a:r>
              <a:rPr lang="zh-TW" altLang="en-US" sz="48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endParaRPr lang="en-US" altLang="zh-TW" sz="48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6106" y="6244121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P92》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7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0428" y="458271"/>
            <a:ext cx="818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六、「大眾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現前欲聞法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成就」</a:t>
            </a:r>
            <a:endParaRPr lang="zh-TW" altLang="en-US" sz="4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7871" y="1515546"/>
            <a:ext cx="9110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「即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爾時</a:t>
            </a:r>
            <a:r>
              <a:rPr lang="zh-TW" altLang="en-US" sz="4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彌勒菩薩作是念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一節是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4600" y="2835474"/>
            <a:ext cx="10729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當時彌勒菩薩看到佛陀莊嚴的形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像，看到人人求法心切，所以內心作念，想要發問，成就大眾心欲聞法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因緣。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87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666" y="263485"/>
            <a:ext cx="63914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七、「文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殊師利答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成就」</a:t>
            </a:r>
            <a:endParaRPr lang="en-US" altLang="zh-TW" sz="4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7300" y="1367135"/>
            <a:ext cx="98012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殊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菩薩以宿命智顯現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因果，談起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過去到現在諸佛修行的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過程，這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也都是和過去不同之處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殊菩薩能解決大眾的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疑惑，這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也是成就佛說法華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的因。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200">
              <a:srgbClr val="D0E3F3"/>
            </a:gs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1471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大眾現前欲聞法成就</a:t>
            </a:r>
            <a:endParaRPr lang="zh-TW" altLang="en-US" sz="4800" dirty="0"/>
          </a:p>
        </p:txBody>
      </p:sp>
      <p:sp>
        <p:nvSpPr>
          <p:cNvPr id="3" name="矩形 2"/>
          <p:cNvSpPr/>
          <p:nvPr/>
        </p:nvSpPr>
        <p:spPr>
          <a:xfrm>
            <a:off x="4157006" y="1272659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人人求法心切</a:t>
            </a:r>
            <a:endParaRPr lang="zh-TW" altLang="en-US" sz="4800" dirty="0"/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16211" t="5469" r="25546" b="29883"/>
          <a:stretch/>
        </p:blipFill>
        <p:spPr>
          <a:xfrm>
            <a:off x="3496321" y="2700337"/>
            <a:ext cx="5856622" cy="390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2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625" y="650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請分享您今天共修的心得</a:t>
            </a:r>
            <a:endParaRPr lang="zh-TW" altLang="en-US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9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14"/>
            <a:ext cx="12192000" cy="7508929"/>
          </a:xfrm>
          <a:prstGeom prst="rect">
            <a:avLst/>
          </a:prstGeom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hlinkClick r:id="rId3" action="ppaction://hlinkfile"/>
              </a:rPr>
              <a:t>回向偈</a:t>
            </a:r>
            <a:r>
              <a:rPr lang="en-US" altLang="zh-TW" dirty="0" smtClean="0">
                <a:hlinkClick r:id="rId3" action="ppaction://hlinkfile"/>
              </a:rPr>
              <a:t>.mp4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4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65739" y="2088613"/>
            <a:ext cx="9144000" cy="1655762"/>
          </a:xfrm>
        </p:spPr>
        <p:txBody>
          <a:bodyPr/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讀書會 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導讀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1524000" y="-384465"/>
            <a:ext cx="9144000" cy="20072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靜思法髓妙蓮華序品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03256" y="421025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頁數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P85~P95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43473" y="521017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導讀人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郭淑雲師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姊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慈僎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4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2525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法華經是應世妙藥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t="5154" r="2543" b="3437"/>
          <a:stretch/>
        </p:blipFill>
        <p:spPr>
          <a:xfrm>
            <a:off x="2762251" y="2157412"/>
            <a:ext cx="6981824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8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4050" y="1608138"/>
            <a:ext cx="10515600" cy="3363913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緣講法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</a:t>
            </a:r>
            <a:r>
              <a:rPr lang="en-US" altLang="zh-TW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54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華序品七種成就</a:t>
            </a:r>
            <a:r>
              <a:rPr lang="zh-TW" altLang="en-US" sz="5400" dirty="0"/>
              <a:t/>
            </a:r>
            <a:br>
              <a:rPr lang="zh-TW" altLang="en-US" sz="5400" dirty="0"/>
            </a:br>
            <a:endParaRPr lang="zh-TW" altLang="en-US" sz="5400" dirty="0"/>
          </a:p>
        </p:txBody>
      </p:sp>
      <p:pic>
        <p:nvPicPr>
          <p:cNvPr id="3" name="zoom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075" y="92075"/>
            <a:ext cx="11430000" cy="6858000"/>
          </a:xfrm>
          <a:prstGeom prst="rect">
            <a:avLst/>
          </a:prstGeom>
        </p:spPr>
      </p:pic>
      <p:pic>
        <p:nvPicPr>
          <p:cNvPr id="4" name="zoom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075" y="92075"/>
            <a:ext cx="11430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33599" y="1262747"/>
            <a:ext cx="7910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應緣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講法華</a:t>
            </a:r>
            <a:endParaRPr lang="en-US" altLang="zh-TW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華序品七種成就</a:t>
            </a:r>
          </a:p>
        </p:txBody>
      </p:sp>
    </p:spTree>
    <p:extLst>
      <p:ext uri="{BB962C8B-B14F-4D97-AF65-F5344CB8AC3E}">
        <p14:creationId xmlns:p14="http://schemas.microsoft.com/office/powerpoint/2010/main" val="40147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747" y="1292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應緣講法華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804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1990" y="867728"/>
            <a:ext cx="111966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法華經</a:t>
            </a:r>
            <a:r>
              <a:rPr lang="en-US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全名是</a:t>
            </a:r>
            <a:r>
              <a:rPr lang="en-US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妙法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蓮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華經</a:t>
            </a:r>
            <a:r>
              <a:rPr lang="en-US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，寓意在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五濁惡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世，要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照顧好清淨無染的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心，以人事煩擾為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成長慧命的養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份，不受濁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污染，如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蓮花生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於污泥中，出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污泥而不</a:t>
            </a: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染。</a:t>
            </a:r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064" y="581701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P86》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4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28923" y="1457324"/>
            <a:ext cx="8229601" cy="1886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發大</a:t>
            </a:r>
            <a:r>
              <a:rPr lang="zh-TW" altLang="en-US" sz="5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心、立</a:t>
            </a: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5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願濟度眾生</a:t>
            </a:r>
            <a:r>
              <a:rPr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ㄧ定要了解此經的道理</a:t>
            </a:r>
            <a:endParaRPr lang="zh-TW" altLang="en-US" sz="5400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/>
          <a:srcRect l="34667" t="6367" r="19496" b="19231"/>
          <a:stretch/>
        </p:blipFill>
        <p:spPr>
          <a:xfrm>
            <a:off x="164266" y="1100930"/>
            <a:ext cx="2893258" cy="3799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矩形 4"/>
          <p:cNvSpPr/>
          <p:nvPr/>
        </p:nvSpPr>
        <p:spPr>
          <a:xfrm>
            <a:off x="1981064" y="581701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靜思法髓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蓮華序品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P86》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27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1133</Words>
  <Application>Microsoft Office PowerPoint</Application>
  <PresentationFormat>寬螢幕</PresentationFormat>
  <Paragraphs>141</Paragraphs>
  <Slides>39</Slides>
  <Notes>25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靜思法髓妙蓮華序品</vt:lpstr>
      <vt:lpstr>法華經是應世妙藥</vt:lpstr>
      <vt:lpstr>一.應緣講法華  二.法華序品七種成就 </vt:lpstr>
      <vt:lpstr>應緣講法華</vt:lpstr>
      <vt:lpstr>PowerPoint 簡報</vt:lpstr>
      <vt:lpstr>發大心、立大願濟度眾生 ㄧ定要了解此經的道理</vt:lpstr>
      <vt:lpstr>PowerPoint 簡報</vt:lpstr>
      <vt:lpstr>PowerPoint 簡報</vt:lpstr>
      <vt:lpstr>我們敢承擔嗎?</vt:lpstr>
      <vt:lpstr>法華序品七種成就</vt:lpstr>
      <vt:lpstr>太虛大師的《法華經講演錄》引用古德所說，援引天親菩薩的一段論述，表示〈序品〉有七種成就</vt:lpstr>
      <vt:lpstr>PowerPoint 簡報</vt:lpstr>
      <vt:lpstr>法華序品七種成就</vt:lpstr>
      <vt:lpstr>PowerPoint 簡報</vt:lpstr>
      <vt:lpstr>PowerPoint 簡報</vt:lpstr>
      <vt:lpstr>一、序成就 </vt:lpstr>
      <vt:lpstr>序成就 </vt:lpstr>
      <vt:lpstr>序成就 </vt:lpstr>
      <vt:lpstr>序成就 </vt:lpstr>
      <vt:lpstr>序成就 </vt:lpstr>
      <vt:lpstr>道安法師一大創舉， 深深地影響了後來的佛教及僧人。 </vt:lpstr>
      <vt:lpstr>序成就 </vt:lpstr>
      <vt:lpstr>二、眾成就 </vt:lpstr>
      <vt:lpstr>二、眾成就 </vt:lpstr>
      <vt:lpstr>晨鐘薰法 念師恩</vt:lpstr>
      <vt:lpstr>法華序品七種成就</vt:lpstr>
      <vt:lpstr>PowerPoint 簡報</vt:lpstr>
      <vt:lpstr>三、「時成就」 </vt:lpstr>
      <vt:lpstr>四、「隨順威儀住成就」</vt:lpstr>
      <vt:lpstr>PowerPoint 簡報</vt:lpstr>
      <vt:lpstr>PowerPoint 簡報</vt:lpstr>
      <vt:lpstr>PowerPoint 簡報</vt:lpstr>
      <vt:lpstr>PowerPoint 簡報</vt:lpstr>
      <vt:lpstr>大眾現前欲聞法成就</vt:lpstr>
      <vt:lpstr>請分享您今天共修的心得</vt:lpstr>
      <vt:lpstr>PowerPoint 簡報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R30A</dc:creator>
  <cp:lastModifiedBy>R30A</cp:lastModifiedBy>
  <cp:revision>229</cp:revision>
  <dcterms:created xsi:type="dcterms:W3CDTF">2019-09-28T21:39:50Z</dcterms:created>
  <dcterms:modified xsi:type="dcterms:W3CDTF">2020-05-20T10:02:20Z</dcterms:modified>
</cp:coreProperties>
</file>